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56" r:id="rId5"/>
    <p:sldId id="257" r:id="rId6"/>
    <p:sldId id="263" r:id="rId7"/>
    <p:sldId id="260" r:id="rId8"/>
    <p:sldId id="264" r:id="rId9"/>
    <p:sldId id="261" r:id="rId10"/>
    <p:sldId id="265" r:id="rId11"/>
    <p:sldId id="258" r:id="rId12"/>
    <p:sldId id="259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A475"/>
    <a:srgbClr val="A5C6C1"/>
    <a:srgbClr val="79A9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E36C4-C7DC-44ED-BDF7-37BA303F2B92}" v="23" dt="2020-09-13T12:23:09.766"/>
    <p1510:client id="{0D779214-022A-4E21-CA10-D5D7592C6F70}" v="32" dt="2020-09-13T11:15:03.238"/>
    <p1510:client id="{313BD9AC-D5AF-4609-C746-4545E295804B}" v="123" dt="2020-09-13T12:57:51.289"/>
    <p1510:client id="{3B0B8FB3-8CBC-4F11-23D2-2FA76114C748}" v="180" dt="2020-09-13T12:15:29.178"/>
    <p1510:client id="{535C63B8-6CCC-4DB0-B5EA-1C575011015B}" v="756" dt="2020-09-13T12:51:03.281"/>
    <p1510:client id="{53697591-4A77-400C-0CF7-1C47AD683DA8}" v="96" dt="2020-09-13T12:53:02.238"/>
    <p1510:client id="{88BB1360-9DCB-4976-AF08-31EE5F2D64D8}" v="892" dt="2020-09-13T13:02:45.976"/>
    <p1510:client id="{8E94A383-0DCB-4E4A-0BC3-ADD666A92153}" v="579" dt="2020-09-13T12:32:32.405"/>
    <p1510:client id="{AAE21254-A0BF-44E8-F82E-45401CE54D0E}" v="18" dt="2020-09-14T08:06:22.968"/>
    <p1510:client id="{C3E9F1F5-19E9-4B24-B18A-5872D7635D72}" v="85" dt="2020-09-13T12:53:41.272"/>
    <p1510:client id="{DD34A05E-1DF9-4A10-FF1D-EE107C2B2ED4}" v="79" dt="2020-09-13T12:20:40.305"/>
    <p1510:client id="{FD99A3F0-5D17-4834-C039-7D516EEAC22D}" v="91" dt="2020-09-13T12:27:52.5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aik, N. van (18150845)" userId="S::18150845@student.hhs.nl::b15d19a1-b795-42e2-9370-8f2245a6075f" providerId="AD" clId="Web-{AAE21254-A0BF-44E8-F82E-45401CE54D0E}"/>
    <pc:docChg chg="modSld">
      <pc:chgData name="Schaik, N. van (18150845)" userId="S::18150845@student.hhs.nl::b15d19a1-b795-42e2-9370-8f2245a6075f" providerId="AD" clId="Web-{AAE21254-A0BF-44E8-F82E-45401CE54D0E}" dt="2020-09-14T08:06:22.968" v="17" actId="20577"/>
      <pc:docMkLst>
        <pc:docMk/>
      </pc:docMkLst>
      <pc:sldChg chg="modSp">
        <pc:chgData name="Schaik, N. van (18150845)" userId="S::18150845@student.hhs.nl::b15d19a1-b795-42e2-9370-8f2245a6075f" providerId="AD" clId="Web-{AAE21254-A0BF-44E8-F82E-45401CE54D0E}" dt="2020-09-14T08:06:22.968" v="16" actId="20577"/>
        <pc:sldMkLst>
          <pc:docMk/>
          <pc:sldMk cId="1754695017" sldId="263"/>
        </pc:sldMkLst>
        <pc:spChg chg="mod">
          <ac:chgData name="Schaik, N. van (18150845)" userId="S::18150845@student.hhs.nl::b15d19a1-b795-42e2-9370-8f2245a6075f" providerId="AD" clId="Web-{AAE21254-A0BF-44E8-F82E-45401CE54D0E}" dt="2020-09-14T08:06:22.968" v="16" actId="20577"/>
          <ac:spMkLst>
            <pc:docMk/>
            <pc:sldMk cId="1754695017" sldId="263"/>
            <ac:spMk id="14" creationId="{6F4CEFA0-1715-4540-A11D-89BF7E53D468}"/>
          </ac:spMkLst>
        </pc:spChg>
      </pc:sldChg>
    </pc:docChg>
  </pc:docChgLst>
  <pc:docChgLst>
    <pc:chgData name="Schaik, N. van (18150845)" userId="S::18150845@student.hhs.nl::b15d19a1-b795-42e2-9370-8f2245a6075f" providerId="AD" clId="Web-{0D779214-022A-4E21-CA10-D5D7592C6F70}"/>
    <pc:docChg chg="modSld addMainMaster delMainMaster">
      <pc:chgData name="Schaik, N. van (18150845)" userId="S::18150845@student.hhs.nl::b15d19a1-b795-42e2-9370-8f2245a6075f" providerId="AD" clId="Web-{0D779214-022A-4E21-CA10-D5D7592C6F70}" dt="2020-09-13T11:15:03.238" v="31" actId="20577"/>
      <pc:docMkLst>
        <pc:docMk/>
      </pc:docMkLst>
      <pc:sldChg chg="addSp modSp mod setBg modClrScheme chgLayout">
        <pc:chgData name="Schaik, N. van (18150845)" userId="S::18150845@student.hhs.nl::b15d19a1-b795-42e2-9370-8f2245a6075f" providerId="AD" clId="Web-{0D779214-022A-4E21-CA10-D5D7592C6F70}" dt="2020-09-13T11:15:03.238" v="30" actId="20577"/>
        <pc:sldMkLst>
          <pc:docMk/>
          <pc:sldMk cId="3351439039" sldId="256"/>
        </pc:sldMkLst>
        <pc:spChg chg="mod ord">
          <ac:chgData name="Schaik, N. van (18150845)" userId="S::18150845@student.hhs.nl::b15d19a1-b795-42e2-9370-8f2245a6075f" providerId="AD" clId="Web-{0D779214-022A-4E21-CA10-D5D7592C6F70}" dt="2020-09-13T11:14:34.613" v="9" actId="20577"/>
          <ac:spMkLst>
            <pc:docMk/>
            <pc:sldMk cId="3351439039" sldId="256"/>
            <ac:spMk id="2" creationId="{00000000-0000-0000-0000-000000000000}"/>
          </ac:spMkLst>
        </pc:spChg>
        <pc:spChg chg="mod">
          <ac:chgData name="Schaik, N. van (18150845)" userId="S::18150845@student.hhs.nl::b15d19a1-b795-42e2-9370-8f2245a6075f" providerId="AD" clId="Web-{0D779214-022A-4E21-CA10-D5D7592C6F70}" dt="2020-09-13T11:15:03.238" v="30" actId="20577"/>
          <ac:spMkLst>
            <pc:docMk/>
            <pc:sldMk cId="3351439039" sldId="256"/>
            <ac:spMk id="3" creationId="{00000000-0000-0000-0000-000000000000}"/>
          </ac:spMkLst>
        </pc:spChg>
        <pc:spChg chg="add">
          <ac:chgData name="Schaik, N. van (18150845)" userId="S::18150845@student.hhs.nl::b15d19a1-b795-42e2-9370-8f2245a6075f" providerId="AD" clId="Web-{0D779214-022A-4E21-CA10-D5D7592C6F70}" dt="2020-09-13T11:13:56.534" v="0"/>
          <ac:spMkLst>
            <pc:docMk/>
            <pc:sldMk cId="3351439039" sldId="256"/>
            <ac:spMk id="9" creationId="{AA61CCAC-6875-474C-8E9E-F57ABF078C2B}"/>
          </ac:spMkLst>
        </pc:spChg>
        <pc:spChg chg="add">
          <ac:chgData name="Schaik, N. van (18150845)" userId="S::18150845@student.hhs.nl::b15d19a1-b795-42e2-9370-8f2245a6075f" providerId="AD" clId="Web-{0D779214-022A-4E21-CA10-D5D7592C6F70}" dt="2020-09-13T11:13:56.534" v="0"/>
          <ac:spMkLst>
            <pc:docMk/>
            <pc:sldMk cId="3351439039" sldId="256"/>
            <ac:spMk id="11" creationId="{5683D043-25BB-4AC9-8130-641179672614}"/>
          </ac:spMkLst>
        </pc:spChg>
        <pc:picChg chg="add">
          <ac:chgData name="Schaik, N. van (18150845)" userId="S::18150845@student.hhs.nl::b15d19a1-b795-42e2-9370-8f2245a6075f" providerId="AD" clId="Web-{0D779214-022A-4E21-CA10-D5D7592C6F70}" dt="2020-09-13T11:13:56.534" v="0"/>
          <ac:picMkLst>
            <pc:docMk/>
            <pc:sldMk cId="3351439039" sldId="256"/>
            <ac:picMk id="4" creationId="{8046C0AD-5DDB-4E24-AB96-BC2563775CF1}"/>
          </ac:picMkLst>
        </pc:picChg>
      </pc:sldChg>
      <pc:sldMasterChg chg="del delSldLayout">
        <pc:chgData name="Schaik, N. van (18150845)" userId="S::18150845@student.hhs.nl::b15d19a1-b795-42e2-9370-8f2245a6075f" providerId="AD" clId="Web-{0D779214-022A-4E21-CA10-D5D7592C6F70}" dt="2020-09-13T11:13:56.534" v="0"/>
        <pc:sldMasterMkLst>
          <pc:docMk/>
          <pc:sldMasterMk cId="1710546820" sldId="2147483648"/>
        </pc:sldMasterMkLst>
        <pc:sldLayoutChg chg="del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1710546820" sldId="2147483648"/>
            <pc:sldLayoutMk cId="4249299040" sldId="2147483649"/>
          </pc:sldLayoutMkLst>
        </pc:sldLayoutChg>
        <pc:sldLayoutChg chg="del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1710546820" sldId="2147483648"/>
            <pc:sldLayoutMk cId="3885912252" sldId="2147483650"/>
          </pc:sldLayoutMkLst>
        </pc:sldLayoutChg>
        <pc:sldLayoutChg chg="del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1710546820" sldId="2147483648"/>
            <pc:sldLayoutMk cId="1843495715" sldId="2147483651"/>
          </pc:sldLayoutMkLst>
        </pc:sldLayoutChg>
        <pc:sldLayoutChg chg="del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1710546820" sldId="2147483648"/>
            <pc:sldLayoutMk cId="957811407" sldId="2147483652"/>
          </pc:sldLayoutMkLst>
        </pc:sldLayoutChg>
        <pc:sldLayoutChg chg="del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1710546820" sldId="2147483648"/>
            <pc:sldLayoutMk cId="4148315968" sldId="2147483653"/>
          </pc:sldLayoutMkLst>
        </pc:sldLayoutChg>
        <pc:sldLayoutChg chg="del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1710546820" sldId="2147483648"/>
            <pc:sldLayoutMk cId="1937782621" sldId="2147483654"/>
          </pc:sldLayoutMkLst>
        </pc:sldLayoutChg>
        <pc:sldLayoutChg chg="del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1710546820" sldId="2147483648"/>
            <pc:sldLayoutMk cId="3349604172" sldId="2147483655"/>
          </pc:sldLayoutMkLst>
        </pc:sldLayoutChg>
        <pc:sldLayoutChg chg="del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1710546820" sldId="2147483648"/>
            <pc:sldLayoutMk cId="2568389287" sldId="2147483656"/>
          </pc:sldLayoutMkLst>
        </pc:sldLayoutChg>
        <pc:sldLayoutChg chg="del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1710546820" sldId="2147483648"/>
            <pc:sldLayoutMk cId="84292403" sldId="2147483657"/>
          </pc:sldLayoutMkLst>
        </pc:sldLayoutChg>
        <pc:sldLayoutChg chg="del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1710546820" sldId="2147483648"/>
            <pc:sldLayoutMk cId="515967256" sldId="2147483658"/>
          </pc:sldLayoutMkLst>
        </pc:sldLayoutChg>
        <pc:sldLayoutChg chg="del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1710546820" sldId="2147483648"/>
            <pc:sldLayoutMk cId="3231119585" sldId="2147483659"/>
          </pc:sldLayoutMkLst>
        </pc:sldLayoutChg>
      </pc:sldMasterChg>
      <pc:sldMasterChg chg="add replId addSldLayout">
        <pc:chgData name="Schaik, N. van (18150845)" userId="S::18150845@student.hhs.nl::b15d19a1-b795-42e2-9370-8f2245a6075f" providerId="AD" clId="Web-{0D779214-022A-4E21-CA10-D5D7592C6F70}" dt="2020-09-13T11:13:56.534" v="0"/>
        <pc:sldMasterMkLst>
          <pc:docMk/>
          <pc:sldMasterMk cId="421536416" sldId="2147483660"/>
        </pc:sldMasterMkLst>
        <pc:sldLayoutChg chg="add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421536416" sldId="2147483660"/>
            <pc:sldLayoutMk cId="2080979471" sldId="2147483661"/>
          </pc:sldLayoutMkLst>
        </pc:sldLayoutChg>
        <pc:sldLayoutChg chg="add replId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421536416" sldId="2147483660"/>
            <pc:sldLayoutMk cId="1749927638" sldId="2147483662"/>
          </pc:sldLayoutMkLst>
        </pc:sldLayoutChg>
        <pc:sldLayoutChg chg="add replId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421536416" sldId="2147483660"/>
            <pc:sldLayoutMk cId="799000586" sldId="2147483663"/>
          </pc:sldLayoutMkLst>
        </pc:sldLayoutChg>
        <pc:sldLayoutChg chg="add replId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421536416" sldId="2147483660"/>
            <pc:sldLayoutMk cId="2099614377" sldId="2147483664"/>
          </pc:sldLayoutMkLst>
        </pc:sldLayoutChg>
        <pc:sldLayoutChg chg="add replId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421536416" sldId="2147483660"/>
            <pc:sldLayoutMk cId="1594733939" sldId="2147483665"/>
          </pc:sldLayoutMkLst>
        </pc:sldLayoutChg>
        <pc:sldLayoutChg chg="add replId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421536416" sldId="2147483660"/>
            <pc:sldLayoutMk cId="3382094830" sldId="2147483666"/>
          </pc:sldLayoutMkLst>
        </pc:sldLayoutChg>
        <pc:sldLayoutChg chg="add replId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421536416" sldId="2147483660"/>
            <pc:sldLayoutMk cId="1317099601" sldId="2147483667"/>
          </pc:sldLayoutMkLst>
        </pc:sldLayoutChg>
        <pc:sldLayoutChg chg="add replId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421536416" sldId="2147483660"/>
            <pc:sldLayoutMk cId="3228820170" sldId="2147483668"/>
          </pc:sldLayoutMkLst>
        </pc:sldLayoutChg>
        <pc:sldLayoutChg chg="add replId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421536416" sldId="2147483660"/>
            <pc:sldLayoutMk cId="1820691082" sldId="2147483669"/>
          </pc:sldLayoutMkLst>
        </pc:sldLayoutChg>
        <pc:sldLayoutChg chg="add replId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421536416" sldId="2147483660"/>
            <pc:sldLayoutMk cId="2036976931" sldId="2147483670"/>
          </pc:sldLayoutMkLst>
        </pc:sldLayoutChg>
        <pc:sldLayoutChg chg="add replId">
          <pc:chgData name="Schaik, N. van (18150845)" userId="S::18150845@student.hhs.nl::b15d19a1-b795-42e2-9370-8f2245a6075f" providerId="AD" clId="Web-{0D779214-022A-4E21-CA10-D5D7592C6F70}" dt="2020-09-13T11:13:56.534" v="0"/>
          <pc:sldLayoutMkLst>
            <pc:docMk/>
            <pc:sldMasterMk cId="421536416" sldId="2147483660"/>
            <pc:sldLayoutMk cId="589510785" sldId="2147483671"/>
          </pc:sldLayoutMkLst>
        </pc:sldLayoutChg>
      </pc:sldMasterChg>
    </pc:docChg>
  </pc:docChgLst>
  <pc:docChgLst>
    <pc:chgData name="Bhwash, J.Y. el (16095065)" userId="S::16095065@student.hhs.nl::920d9931-c2a1-49e3-8e80-6f18979016ec" providerId="AD" clId="Web-{313BD9AC-D5AF-4609-C746-4545E295804B}"/>
    <pc:docChg chg="modSld">
      <pc:chgData name="Bhwash, J.Y. el (16095065)" userId="S::16095065@student.hhs.nl::920d9931-c2a1-49e3-8e80-6f18979016ec" providerId="AD" clId="Web-{313BD9AC-D5AF-4609-C746-4545E295804B}" dt="2020-09-13T12:57:51.023" v="118" actId="20577"/>
      <pc:docMkLst>
        <pc:docMk/>
      </pc:docMkLst>
      <pc:sldChg chg="modSp">
        <pc:chgData name="Bhwash, J.Y. el (16095065)" userId="S::16095065@student.hhs.nl::920d9931-c2a1-49e3-8e80-6f18979016ec" providerId="AD" clId="Web-{313BD9AC-D5AF-4609-C746-4545E295804B}" dt="2020-09-13T12:56:14.928" v="46" actId="20577"/>
        <pc:sldMkLst>
          <pc:docMk/>
          <pc:sldMk cId="899364869" sldId="258"/>
        </pc:sldMkLst>
        <pc:spChg chg="mod">
          <ac:chgData name="Bhwash, J.Y. el (16095065)" userId="S::16095065@student.hhs.nl::920d9931-c2a1-49e3-8e80-6f18979016ec" providerId="AD" clId="Web-{313BD9AC-D5AF-4609-C746-4545E295804B}" dt="2020-09-13T12:56:14.928" v="46" actId="20577"/>
          <ac:spMkLst>
            <pc:docMk/>
            <pc:sldMk cId="899364869" sldId="258"/>
            <ac:spMk id="7" creationId="{6864DE29-65F6-47A1-BDA4-681377B884D4}"/>
          </ac:spMkLst>
        </pc:spChg>
      </pc:sldChg>
      <pc:sldChg chg="modSp">
        <pc:chgData name="Bhwash, J.Y. el (16095065)" userId="S::16095065@student.hhs.nl::920d9931-c2a1-49e3-8e80-6f18979016ec" providerId="AD" clId="Web-{313BD9AC-D5AF-4609-C746-4545E295804B}" dt="2020-09-13T12:57:49.976" v="116" actId="20577"/>
        <pc:sldMkLst>
          <pc:docMk/>
          <pc:sldMk cId="1127486592" sldId="265"/>
        </pc:sldMkLst>
        <pc:spChg chg="mod">
          <ac:chgData name="Bhwash, J.Y. el (16095065)" userId="S::16095065@student.hhs.nl::920d9931-c2a1-49e3-8e80-6f18979016ec" providerId="AD" clId="Web-{313BD9AC-D5AF-4609-C746-4545E295804B}" dt="2020-09-13T12:57:49.976" v="116" actId="20577"/>
          <ac:spMkLst>
            <pc:docMk/>
            <pc:sldMk cId="1127486592" sldId="265"/>
            <ac:spMk id="5" creationId="{74E127AD-9E2C-4FBD-AE6B-C5224F8E1EB8}"/>
          </ac:spMkLst>
        </pc:spChg>
      </pc:sldChg>
    </pc:docChg>
  </pc:docChgLst>
  <pc:docChgLst>
    <pc:chgData name="Bhwash, J.Y. el (16095065)" userId="S::16095065@student.hhs.nl::920d9931-c2a1-49e3-8e80-6f18979016ec" providerId="AD" clId="Web-{8E94A383-0DCB-4E4A-0BC3-ADD666A92153}"/>
    <pc:docChg chg="modSld">
      <pc:chgData name="Bhwash, J.Y. el (16095065)" userId="S::16095065@student.hhs.nl::920d9931-c2a1-49e3-8e80-6f18979016ec" providerId="AD" clId="Web-{8E94A383-0DCB-4E4A-0BC3-ADD666A92153}" dt="2020-09-13T12:32:32.405" v="576" actId="20577"/>
      <pc:docMkLst>
        <pc:docMk/>
      </pc:docMkLst>
      <pc:sldChg chg="addSp delSp modSp mod setBg">
        <pc:chgData name="Bhwash, J.Y. el (16095065)" userId="S::16095065@student.hhs.nl::920d9931-c2a1-49e3-8e80-6f18979016ec" providerId="AD" clId="Web-{8E94A383-0DCB-4E4A-0BC3-ADD666A92153}" dt="2020-09-13T12:32:32.390" v="575" actId="20577"/>
        <pc:sldMkLst>
          <pc:docMk/>
          <pc:sldMk cId="1715283629" sldId="262"/>
        </pc:sldMkLst>
        <pc:spChg chg="mod">
          <ac:chgData name="Bhwash, J.Y. el (16095065)" userId="S::16095065@student.hhs.nl::920d9931-c2a1-49e3-8e80-6f18979016ec" providerId="AD" clId="Web-{8E94A383-0DCB-4E4A-0BC3-ADD666A92153}" dt="2020-09-13T12:29:50.433" v="142"/>
          <ac:spMkLst>
            <pc:docMk/>
            <pc:sldMk cId="1715283629" sldId="262"/>
            <ac:spMk id="2" creationId="{C3E5F02B-8310-499E-8DA1-4920876CC3F4}"/>
          </ac:spMkLst>
        </pc:spChg>
        <pc:spChg chg="mod ord">
          <ac:chgData name="Bhwash, J.Y. el (16095065)" userId="S::16095065@student.hhs.nl::920d9931-c2a1-49e3-8e80-6f18979016ec" providerId="AD" clId="Web-{8E94A383-0DCB-4E4A-0BC3-ADD666A92153}" dt="2020-09-13T12:29:50.433" v="142"/>
          <ac:spMkLst>
            <pc:docMk/>
            <pc:sldMk cId="1715283629" sldId="262"/>
            <ac:spMk id="3" creationId="{9A02C6AD-023C-4E00-AF7D-FCECEEB6A4E4}"/>
          </ac:spMkLst>
        </pc:spChg>
        <pc:spChg chg="add del mod">
          <ac:chgData name="Bhwash, J.Y. el (16095065)" userId="S::16095065@student.hhs.nl::920d9931-c2a1-49e3-8e80-6f18979016ec" providerId="AD" clId="Web-{8E94A383-0DCB-4E4A-0BC3-ADD666A92153}" dt="2020-09-13T12:28:31.331" v="2"/>
          <ac:spMkLst>
            <pc:docMk/>
            <pc:sldMk cId="1715283629" sldId="262"/>
            <ac:spMk id="4" creationId="{CFA5E841-6A27-4263-B9D4-47CE9E0A909E}"/>
          </ac:spMkLst>
        </pc:spChg>
        <pc:spChg chg="add mod">
          <ac:chgData name="Bhwash, J.Y. el (16095065)" userId="S::16095065@student.hhs.nl::920d9931-c2a1-49e3-8e80-6f18979016ec" providerId="AD" clId="Web-{8E94A383-0DCB-4E4A-0BC3-ADD666A92153}" dt="2020-09-13T12:32:32.390" v="575" actId="20577"/>
          <ac:spMkLst>
            <pc:docMk/>
            <pc:sldMk cId="1715283629" sldId="262"/>
            <ac:spMk id="5" creationId="{F682EFCF-FE82-4D4D-AF63-B172D55033CC}"/>
          </ac:spMkLst>
        </pc:spChg>
        <pc:spChg chg="add">
          <ac:chgData name="Bhwash, J.Y. el (16095065)" userId="S::16095065@student.hhs.nl::920d9931-c2a1-49e3-8e80-6f18979016ec" providerId="AD" clId="Web-{8E94A383-0DCB-4E4A-0BC3-ADD666A92153}" dt="2020-09-13T12:29:50.433" v="142"/>
          <ac:spMkLst>
            <pc:docMk/>
            <pc:sldMk cId="1715283629" sldId="262"/>
            <ac:spMk id="10" creationId="{2D6FBB9D-1CAA-4D05-AB33-BABDFE17B843}"/>
          </ac:spMkLst>
        </pc:spChg>
        <pc:spChg chg="add">
          <ac:chgData name="Bhwash, J.Y. el (16095065)" userId="S::16095065@student.hhs.nl::920d9931-c2a1-49e3-8e80-6f18979016ec" providerId="AD" clId="Web-{8E94A383-0DCB-4E4A-0BC3-ADD666A92153}" dt="2020-09-13T12:29:50.433" v="142"/>
          <ac:spMkLst>
            <pc:docMk/>
            <pc:sldMk cId="1715283629" sldId="262"/>
            <ac:spMk id="12" creationId="{04727B71-B4B6-4823-80A1-68C40B475118}"/>
          </ac:spMkLst>
        </pc:spChg>
        <pc:spChg chg="add">
          <ac:chgData name="Bhwash, J.Y. el (16095065)" userId="S::16095065@student.hhs.nl::920d9931-c2a1-49e3-8e80-6f18979016ec" providerId="AD" clId="Web-{8E94A383-0DCB-4E4A-0BC3-ADD666A92153}" dt="2020-09-13T12:29:50.433" v="142"/>
          <ac:spMkLst>
            <pc:docMk/>
            <pc:sldMk cId="1715283629" sldId="262"/>
            <ac:spMk id="14" creationId="{79A6DB05-9FB5-4B07-8675-74C23D4FD89D}"/>
          </ac:spMkLst>
        </pc:spChg>
        <pc:spChg chg="add">
          <ac:chgData name="Bhwash, J.Y. el (16095065)" userId="S::16095065@student.hhs.nl::920d9931-c2a1-49e3-8e80-6f18979016ec" providerId="AD" clId="Web-{8E94A383-0DCB-4E4A-0BC3-ADD666A92153}" dt="2020-09-13T12:29:50.433" v="142"/>
          <ac:spMkLst>
            <pc:docMk/>
            <pc:sldMk cId="1715283629" sldId="262"/>
            <ac:spMk id="16" creationId="{2029D5AD-8348-4446-B191-6A9B6FE03F21}"/>
          </ac:spMkLst>
        </pc:spChg>
        <pc:spChg chg="add">
          <ac:chgData name="Bhwash, J.Y. el (16095065)" userId="S::16095065@student.hhs.nl::920d9931-c2a1-49e3-8e80-6f18979016ec" providerId="AD" clId="Web-{8E94A383-0DCB-4E4A-0BC3-ADD666A92153}" dt="2020-09-13T12:29:50.433" v="142"/>
          <ac:spMkLst>
            <pc:docMk/>
            <pc:sldMk cId="1715283629" sldId="262"/>
            <ac:spMk id="18" creationId="{A3F395A2-2B64-4749-BD93-2F159C7E1FB5}"/>
          </ac:spMkLst>
        </pc:spChg>
        <pc:spChg chg="add">
          <ac:chgData name="Bhwash, J.Y. el (16095065)" userId="S::16095065@student.hhs.nl::920d9931-c2a1-49e3-8e80-6f18979016ec" providerId="AD" clId="Web-{8E94A383-0DCB-4E4A-0BC3-ADD666A92153}" dt="2020-09-13T12:29:50.433" v="142"/>
          <ac:spMkLst>
            <pc:docMk/>
            <pc:sldMk cId="1715283629" sldId="262"/>
            <ac:spMk id="20" creationId="{5CF0135B-EAB8-4CA0-896C-2D897ECD28BC}"/>
          </ac:spMkLst>
        </pc:spChg>
        <pc:spChg chg="add">
          <ac:chgData name="Bhwash, J.Y. el (16095065)" userId="S::16095065@student.hhs.nl::920d9931-c2a1-49e3-8e80-6f18979016ec" providerId="AD" clId="Web-{8E94A383-0DCB-4E4A-0BC3-ADD666A92153}" dt="2020-09-13T12:29:50.433" v="142"/>
          <ac:spMkLst>
            <pc:docMk/>
            <pc:sldMk cId="1715283629" sldId="262"/>
            <ac:spMk id="22" creationId="{92C3387C-D24F-4737-8A37-1DC5CFF09CFA}"/>
          </ac:spMkLst>
        </pc:spChg>
      </pc:sldChg>
    </pc:docChg>
  </pc:docChgLst>
  <pc:docChgLst>
    <pc:chgData name="Bhwash, J.Y. el (16095065)" userId="S::16095065@student.hhs.nl::920d9931-c2a1-49e3-8e80-6f18979016ec" providerId="AD" clId="Web-{FD99A3F0-5D17-4834-C039-7D516EEAC22D}"/>
    <pc:docChg chg="addSld modSld sldOrd">
      <pc:chgData name="Bhwash, J.Y. el (16095065)" userId="S::16095065@student.hhs.nl::920d9931-c2a1-49e3-8e80-6f18979016ec" providerId="AD" clId="Web-{FD99A3F0-5D17-4834-C039-7D516EEAC22D}" dt="2020-09-13T12:27:51.875" v="105" actId="20577"/>
      <pc:docMkLst>
        <pc:docMk/>
      </pc:docMkLst>
      <pc:sldChg chg="addSp delSp modSp mod setBg">
        <pc:chgData name="Bhwash, J.Y. el (16095065)" userId="S::16095065@student.hhs.nl::920d9931-c2a1-49e3-8e80-6f18979016ec" providerId="AD" clId="Web-{FD99A3F0-5D17-4834-C039-7D516EEAC22D}" dt="2020-09-13T12:24:29.763" v="7"/>
        <pc:sldMkLst>
          <pc:docMk/>
          <pc:sldMk cId="84619070" sldId="260"/>
        </pc:sldMkLst>
        <pc:spChg chg="mod">
          <ac:chgData name="Bhwash, J.Y. el (16095065)" userId="S::16095065@student.hhs.nl::920d9931-c2a1-49e3-8e80-6f18979016ec" providerId="AD" clId="Web-{FD99A3F0-5D17-4834-C039-7D516EEAC22D}" dt="2020-09-13T12:24:29.763" v="7"/>
          <ac:spMkLst>
            <pc:docMk/>
            <pc:sldMk cId="84619070" sldId="260"/>
            <ac:spMk id="2" creationId="{870BD119-7008-498D-AB58-F09D267D0FE7}"/>
          </ac:spMkLst>
        </pc:spChg>
        <pc:spChg chg="del">
          <ac:chgData name="Bhwash, J.Y. el (16095065)" userId="S::16095065@student.hhs.nl::920d9931-c2a1-49e3-8e80-6f18979016ec" providerId="AD" clId="Web-{FD99A3F0-5D17-4834-C039-7D516EEAC22D}" dt="2020-09-13T12:24:04.732" v="0"/>
          <ac:spMkLst>
            <pc:docMk/>
            <pc:sldMk cId="84619070" sldId="260"/>
            <ac:spMk id="3" creationId="{AAAE2A7B-DC8B-47AF-BE75-859FA17858FA}"/>
          </ac:spMkLst>
        </pc:spChg>
        <pc:spChg chg="mod">
          <ac:chgData name="Bhwash, J.Y. el (16095065)" userId="S::16095065@student.hhs.nl::920d9931-c2a1-49e3-8e80-6f18979016ec" providerId="AD" clId="Web-{FD99A3F0-5D17-4834-C039-7D516EEAC22D}" dt="2020-09-13T12:24:29.763" v="7"/>
          <ac:spMkLst>
            <pc:docMk/>
            <pc:sldMk cId="84619070" sldId="260"/>
            <ac:spMk id="4" creationId="{0ED9A5F5-9F86-4B97-854F-66D6063EA714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7.982" v="4"/>
          <ac:spMkLst>
            <pc:docMk/>
            <pc:sldMk cId="84619070" sldId="260"/>
            <ac:spMk id="7" creationId="{8D06CE56-3881-4ADA-8CEF-D18B02C242A3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7.982" v="4"/>
          <ac:spMkLst>
            <pc:docMk/>
            <pc:sldMk cId="84619070" sldId="260"/>
            <ac:spMk id="8" creationId="{79F3C543-62EC-4433-9C93-A2CD8764E9B4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7.982" v="4"/>
          <ac:spMkLst>
            <pc:docMk/>
            <pc:sldMk cId="84619070" sldId="260"/>
            <ac:spMk id="9" creationId="{68AF5748-FED8-45BA-8631-26D1D10F3246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5.638" v="2"/>
          <ac:spMkLst>
            <pc:docMk/>
            <pc:sldMk cId="84619070" sldId="260"/>
            <ac:spMk id="10" creationId="{8D06CE56-3881-4ADA-8CEF-D18B02C242A3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7.982" v="4"/>
          <ac:spMkLst>
            <pc:docMk/>
            <pc:sldMk cId="84619070" sldId="260"/>
            <ac:spMk id="11" creationId="{AF2F604E-43BE-4DC3-B983-E071523364F8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5.638" v="2"/>
          <ac:spMkLst>
            <pc:docMk/>
            <pc:sldMk cId="84619070" sldId="260"/>
            <ac:spMk id="12" creationId="{79F3C543-62EC-4433-9C93-A2CD8764E9B4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7.982" v="4"/>
          <ac:spMkLst>
            <pc:docMk/>
            <pc:sldMk cId="84619070" sldId="260"/>
            <ac:spMk id="13" creationId="{08C9B587-E65E-4B52-B37C-ABEBB6E87928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5.638" v="2"/>
          <ac:spMkLst>
            <pc:docMk/>
            <pc:sldMk cId="84619070" sldId="260"/>
            <ac:spMk id="14" creationId="{5DCB5928-DC7D-4612-9922-441966E15627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9.748" v="6"/>
          <ac:spMkLst>
            <pc:docMk/>
            <pc:sldMk cId="84619070" sldId="260"/>
            <ac:spMk id="15" creationId="{E45CA849-654C-4173-AD99-B3A2528275F5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5.638" v="2"/>
          <ac:spMkLst>
            <pc:docMk/>
            <pc:sldMk cId="84619070" sldId="260"/>
            <ac:spMk id="16" creationId="{682C1161-1736-45EC-99B7-33F3CAE9D517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9.748" v="6"/>
          <ac:spMkLst>
            <pc:docMk/>
            <pc:sldMk cId="84619070" sldId="260"/>
            <ac:spMk id="17" creationId="{3E23A947-2D45-4208-AE2B-64948C87A3EB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5.638" v="2"/>
          <ac:spMkLst>
            <pc:docMk/>
            <pc:sldMk cId="84619070" sldId="260"/>
            <ac:spMk id="18" creationId="{84D4DDB8-B68F-45B0-9F62-C4279996F672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9.748" v="6"/>
          <ac:spMkLst>
            <pc:docMk/>
            <pc:sldMk cId="84619070" sldId="260"/>
            <ac:spMk id="19" creationId="{E5BBB0F9-6A59-4D02-A9C7-A2D6516684CE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5.638" v="2"/>
          <ac:spMkLst>
            <pc:docMk/>
            <pc:sldMk cId="84619070" sldId="260"/>
            <ac:spMk id="20" creationId="{AF2F604E-43BE-4DC3-B983-E071523364F8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9.748" v="6"/>
          <ac:spMkLst>
            <pc:docMk/>
            <pc:sldMk cId="84619070" sldId="260"/>
            <ac:spMk id="21" creationId="{BCE6CA35-2881-43B5-8FC8-96B32A06843C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4:25.638" v="2"/>
          <ac:spMkLst>
            <pc:docMk/>
            <pc:sldMk cId="84619070" sldId="260"/>
            <ac:spMk id="22" creationId="{08C9B587-E65E-4B52-B37C-ABEBB6E87928}"/>
          </ac:spMkLst>
        </pc:spChg>
        <pc:spChg chg="add">
          <ac:chgData name="Bhwash, J.Y. el (16095065)" userId="S::16095065@student.hhs.nl::920d9931-c2a1-49e3-8e80-6f18979016ec" providerId="AD" clId="Web-{FD99A3F0-5D17-4834-C039-7D516EEAC22D}" dt="2020-09-13T12:24:29.763" v="7"/>
          <ac:spMkLst>
            <pc:docMk/>
            <pc:sldMk cId="84619070" sldId="260"/>
            <ac:spMk id="23" creationId="{8D06CE56-3881-4ADA-8CEF-D18B02C242A3}"/>
          </ac:spMkLst>
        </pc:spChg>
        <pc:spChg chg="add">
          <ac:chgData name="Bhwash, J.Y. el (16095065)" userId="S::16095065@student.hhs.nl::920d9931-c2a1-49e3-8e80-6f18979016ec" providerId="AD" clId="Web-{FD99A3F0-5D17-4834-C039-7D516EEAC22D}" dt="2020-09-13T12:24:29.763" v="7"/>
          <ac:spMkLst>
            <pc:docMk/>
            <pc:sldMk cId="84619070" sldId="260"/>
            <ac:spMk id="24" creationId="{79F3C543-62EC-4433-9C93-A2CD8764E9B4}"/>
          </ac:spMkLst>
        </pc:spChg>
        <pc:spChg chg="add">
          <ac:chgData name="Bhwash, J.Y. el (16095065)" userId="S::16095065@student.hhs.nl::920d9931-c2a1-49e3-8e80-6f18979016ec" providerId="AD" clId="Web-{FD99A3F0-5D17-4834-C039-7D516EEAC22D}" dt="2020-09-13T12:24:29.763" v="7"/>
          <ac:spMkLst>
            <pc:docMk/>
            <pc:sldMk cId="84619070" sldId="260"/>
            <ac:spMk id="25" creationId="{68AF5748-FED8-45BA-8631-26D1D10F3246}"/>
          </ac:spMkLst>
        </pc:spChg>
        <pc:spChg chg="add">
          <ac:chgData name="Bhwash, J.Y. el (16095065)" userId="S::16095065@student.hhs.nl::920d9931-c2a1-49e3-8e80-6f18979016ec" providerId="AD" clId="Web-{FD99A3F0-5D17-4834-C039-7D516EEAC22D}" dt="2020-09-13T12:24:29.763" v="7"/>
          <ac:spMkLst>
            <pc:docMk/>
            <pc:sldMk cId="84619070" sldId="260"/>
            <ac:spMk id="26" creationId="{AF2F604E-43BE-4DC3-B983-E071523364F8}"/>
          </ac:spMkLst>
        </pc:spChg>
        <pc:spChg chg="add">
          <ac:chgData name="Bhwash, J.Y. el (16095065)" userId="S::16095065@student.hhs.nl::920d9931-c2a1-49e3-8e80-6f18979016ec" providerId="AD" clId="Web-{FD99A3F0-5D17-4834-C039-7D516EEAC22D}" dt="2020-09-13T12:24:29.763" v="7"/>
          <ac:spMkLst>
            <pc:docMk/>
            <pc:sldMk cId="84619070" sldId="260"/>
            <ac:spMk id="27" creationId="{08C9B587-E65E-4B52-B37C-ABEBB6E87928}"/>
          </ac:spMkLst>
        </pc:spChg>
        <pc:picChg chg="add mod ord">
          <ac:chgData name="Bhwash, J.Y. el (16095065)" userId="S::16095065@student.hhs.nl::920d9931-c2a1-49e3-8e80-6f18979016ec" providerId="AD" clId="Web-{FD99A3F0-5D17-4834-C039-7D516EEAC22D}" dt="2020-09-13T12:24:29.763" v="7"/>
          <ac:picMkLst>
            <pc:docMk/>
            <pc:sldMk cId="84619070" sldId="260"/>
            <ac:picMk id="5" creationId="{1FDF7DA6-0AAC-4387-BD74-57F83680BDB6}"/>
          </ac:picMkLst>
        </pc:picChg>
      </pc:sldChg>
      <pc:sldChg chg="addSp delSp modSp new mod ord setBg">
        <pc:chgData name="Bhwash, J.Y. el (16095065)" userId="S::16095065@student.hhs.nl::920d9931-c2a1-49e3-8e80-6f18979016ec" providerId="AD" clId="Web-{FD99A3F0-5D17-4834-C039-7D516EEAC22D}" dt="2020-09-13T12:27:31.921" v="93"/>
        <pc:sldMkLst>
          <pc:docMk/>
          <pc:sldMk cId="1911657819" sldId="261"/>
        </pc:sldMkLst>
        <pc:spChg chg="mod ord">
          <ac:chgData name="Bhwash, J.Y. el (16095065)" userId="S::16095065@student.hhs.nl::920d9931-c2a1-49e3-8e80-6f18979016ec" providerId="AD" clId="Web-{FD99A3F0-5D17-4834-C039-7D516EEAC22D}" dt="2020-09-13T12:26:23.124" v="83"/>
          <ac:spMkLst>
            <pc:docMk/>
            <pc:sldMk cId="1911657819" sldId="261"/>
            <ac:spMk id="2" creationId="{04FF4E02-45FA-43FA-9C3F-1C84BC82126C}"/>
          </ac:spMkLst>
        </pc:spChg>
        <pc:spChg chg="mod ord">
          <ac:chgData name="Bhwash, J.Y. el (16095065)" userId="S::16095065@student.hhs.nl::920d9931-c2a1-49e3-8e80-6f18979016ec" providerId="AD" clId="Web-{FD99A3F0-5D17-4834-C039-7D516EEAC22D}" dt="2020-09-13T12:26:23.124" v="83"/>
          <ac:spMkLst>
            <pc:docMk/>
            <pc:sldMk cId="1911657819" sldId="261"/>
            <ac:spMk id="3" creationId="{4F562D45-AD46-4C4C-B25E-0260127E8D80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54.108" v="75"/>
          <ac:spMkLst>
            <pc:docMk/>
            <pc:sldMk cId="1911657819" sldId="261"/>
            <ac:spMk id="10" creationId="{8D06CE56-3881-4ADA-8CEF-D18B02C242A3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54.108" v="75"/>
          <ac:spMkLst>
            <pc:docMk/>
            <pc:sldMk cId="1911657819" sldId="261"/>
            <ac:spMk id="12" creationId="{79F3C543-62EC-4433-9C93-A2CD8764E9B4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54.108" v="75"/>
          <ac:spMkLst>
            <pc:docMk/>
            <pc:sldMk cId="1911657819" sldId="261"/>
            <ac:spMk id="14" creationId="{96646FC9-C66D-4EC7-8310-0DD4ACC49C6C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54.108" v="75"/>
          <ac:spMkLst>
            <pc:docMk/>
            <pc:sldMk cId="1911657819" sldId="261"/>
            <ac:spMk id="16" creationId="{A3473CF9-37EB-43E7-89EF-D2D1C53D1DAC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54.108" v="75"/>
          <ac:spMkLst>
            <pc:docMk/>
            <pc:sldMk cId="1911657819" sldId="261"/>
            <ac:spMk id="18" creationId="{586B4EF9-43BA-4655-A6FF-1D8E21574C95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47.202" v="72"/>
          <ac:spMkLst>
            <pc:docMk/>
            <pc:sldMk cId="1911657819" sldId="261"/>
            <ac:spMk id="20" creationId="{8D06CE56-3881-4ADA-8CEF-D18B02C242A3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47.202" v="72"/>
          <ac:spMkLst>
            <pc:docMk/>
            <pc:sldMk cId="1911657819" sldId="261"/>
            <ac:spMk id="21" creationId="{79F3C543-62EC-4433-9C93-A2CD8764E9B4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47.202" v="72"/>
          <ac:spMkLst>
            <pc:docMk/>
            <pc:sldMk cId="1911657819" sldId="261"/>
            <ac:spMk id="22" creationId="{96646FC9-C66D-4EC7-8310-0DD4ACC49C6C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45.561" v="70"/>
          <ac:spMkLst>
            <pc:docMk/>
            <pc:sldMk cId="1911657819" sldId="261"/>
            <ac:spMk id="23" creationId="{8D06CE56-3881-4ADA-8CEF-D18B02C242A3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47.202" v="72"/>
          <ac:spMkLst>
            <pc:docMk/>
            <pc:sldMk cId="1911657819" sldId="261"/>
            <ac:spMk id="24" creationId="{A3473CF9-37EB-43E7-89EF-D2D1C53D1DAC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45.561" v="70"/>
          <ac:spMkLst>
            <pc:docMk/>
            <pc:sldMk cId="1911657819" sldId="261"/>
            <ac:spMk id="25" creationId="{79F3C543-62EC-4433-9C93-A2CD8764E9B4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47.202" v="72"/>
          <ac:spMkLst>
            <pc:docMk/>
            <pc:sldMk cId="1911657819" sldId="261"/>
            <ac:spMk id="26" creationId="{586B4EF9-43BA-4655-A6FF-1D8E21574C95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45.561" v="70"/>
          <ac:spMkLst>
            <pc:docMk/>
            <pc:sldMk cId="1911657819" sldId="261"/>
            <ac:spMk id="27" creationId="{A061BA2E-A388-41C5-B73A-B0FEB6B1029D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54.092" v="74"/>
          <ac:spMkLst>
            <pc:docMk/>
            <pc:sldMk cId="1911657819" sldId="261"/>
            <ac:spMk id="28" creationId="{8D06CE56-3881-4ADA-8CEF-D18B02C242A3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45.561" v="70"/>
          <ac:spMkLst>
            <pc:docMk/>
            <pc:sldMk cId="1911657819" sldId="261"/>
            <ac:spMk id="29" creationId="{76E192A2-3ED3-4081-8A86-A22B5114178F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54.092" v="74"/>
          <ac:spMkLst>
            <pc:docMk/>
            <pc:sldMk cId="1911657819" sldId="261"/>
            <ac:spMk id="30" creationId="{79F3C543-62EC-4433-9C93-A2CD8764E9B4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45.561" v="70"/>
          <ac:spMkLst>
            <pc:docMk/>
            <pc:sldMk cId="1911657819" sldId="261"/>
            <ac:spMk id="31" creationId="{79F40191-0F44-4FD1-82CC-ACB507C14BE6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54.092" v="74"/>
          <ac:spMkLst>
            <pc:docMk/>
            <pc:sldMk cId="1911657819" sldId="261"/>
            <ac:spMk id="32" creationId="{88263A24-0C1F-4677-B43C-4AE14E276B27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54.092" v="74"/>
          <ac:spMkLst>
            <pc:docMk/>
            <pc:sldMk cId="1911657819" sldId="261"/>
            <ac:spMk id="33" creationId="{D5FD337D-4D6B-4C8B-B6F5-121097E09881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54.092" v="74"/>
          <ac:spMkLst>
            <pc:docMk/>
            <pc:sldMk cId="1911657819" sldId="261"/>
            <ac:spMk id="34" creationId="{0ADDB668-2CA4-4D2B-9C34-3487CA330BA8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5:54.092" v="74"/>
          <ac:spMkLst>
            <pc:docMk/>
            <pc:sldMk cId="1911657819" sldId="261"/>
            <ac:spMk id="35" creationId="{2568BC19-F052-4108-93E1-6A3D1DEC072F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23.139" v="84"/>
          <ac:spMkLst>
            <pc:docMk/>
            <pc:sldMk cId="1911657819" sldId="261"/>
            <ac:spMk id="36" creationId="{8D06CE56-3881-4ADA-8CEF-D18B02C242A3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23.139" v="84"/>
          <ac:spMkLst>
            <pc:docMk/>
            <pc:sldMk cId="1911657819" sldId="261"/>
            <ac:spMk id="37" creationId="{79F3C543-62EC-4433-9C93-A2CD8764E9B4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23.139" v="84"/>
          <ac:spMkLst>
            <pc:docMk/>
            <pc:sldMk cId="1911657819" sldId="261"/>
            <ac:spMk id="38" creationId="{D7D03296-BABA-47AD-A5D5-ED156727016E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23.139" v="84"/>
          <ac:spMkLst>
            <pc:docMk/>
            <pc:sldMk cId="1911657819" sldId="261"/>
            <ac:spMk id="39" creationId="{284A8429-F65A-490D-96E4-1158D3E8A026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23.139" v="84"/>
          <ac:spMkLst>
            <pc:docMk/>
            <pc:sldMk cId="1911657819" sldId="261"/>
            <ac:spMk id="40" creationId="{0F022291-A82B-4D23-A1E0-5F9BD684669E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23.124" v="83"/>
          <ac:spMkLst>
            <pc:docMk/>
            <pc:sldMk cId="1911657819" sldId="261"/>
            <ac:spMk id="42" creationId="{8D06CE56-3881-4ADA-8CEF-D18B02C242A3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23.124" v="83"/>
          <ac:spMkLst>
            <pc:docMk/>
            <pc:sldMk cId="1911657819" sldId="261"/>
            <ac:spMk id="43" creationId="{79F3C543-62EC-4433-9C93-A2CD8764E9B4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23.124" v="83"/>
          <ac:spMkLst>
            <pc:docMk/>
            <pc:sldMk cId="1911657819" sldId="261"/>
            <ac:spMk id="44" creationId="{C0D35DEF-6008-463B-83B3-F65035F0992E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15.061" v="81"/>
          <ac:spMkLst>
            <pc:docMk/>
            <pc:sldMk cId="1911657819" sldId="261"/>
            <ac:spMk id="45" creationId="{8D06CE56-3881-4ADA-8CEF-D18B02C242A3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23.124" v="83"/>
          <ac:spMkLst>
            <pc:docMk/>
            <pc:sldMk cId="1911657819" sldId="261"/>
            <ac:spMk id="46" creationId="{0ADDB668-2CA4-4D2B-9C34-3487CA330BA8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15.061" v="81"/>
          <ac:spMkLst>
            <pc:docMk/>
            <pc:sldMk cId="1911657819" sldId="261"/>
            <ac:spMk id="47" creationId="{79F3C543-62EC-4433-9C93-A2CD8764E9B4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23.124" v="83"/>
          <ac:spMkLst>
            <pc:docMk/>
            <pc:sldMk cId="1911657819" sldId="261"/>
            <ac:spMk id="48" creationId="{2568BC19-F052-4108-93E1-6A3D1DEC072F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15.061" v="81"/>
          <ac:spMkLst>
            <pc:docMk/>
            <pc:sldMk cId="1911657819" sldId="261"/>
            <ac:spMk id="49" creationId="{D0394FE2-BDDA-4ECE-B320-81AE19E90566}"/>
          </ac:spMkLst>
        </pc:spChg>
        <pc:spChg chg="add">
          <ac:chgData name="Bhwash, J.Y. el (16095065)" userId="S::16095065@student.hhs.nl::920d9931-c2a1-49e3-8e80-6f18979016ec" providerId="AD" clId="Web-{FD99A3F0-5D17-4834-C039-7D516EEAC22D}" dt="2020-09-13T12:26:23.139" v="84"/>
          <ac:spMkLst>
            <pc:docMk/>
            <pc:sldMk cId="1911657819" sldId="261"/>
            <ac:spMk id="50" creationId="{8D06CE56-3881-4ADA-8CEF-D18B02C242A3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15.061" v="81"/>
          <ac:spMkLst>
            <pc:docMk/>
            <pc:sldMk cId="1911657819" sldId="261"/>
            <ac:spMk id="51" creationId="{0625AAC5-802A-4197-8804-2B78FF65CEE8}"/>
          </ac:spMkLst>
        </pc:spChg>
        <pc:spChg chg="add">
          <ac:chgData name="Bhwash, J.Y. el (16095065)" userId="S::16095065@student.hhs.nl::920d9931-c2a1-49e3-8e80-6f18979016ec" providerId="AD" clId="Web-{FD99A3F0-5D17-4834-C039-7D516EEAC22D}" dt="2020-09-13T12:26:23.139" v="84"/>
          <ac:spMkLst>
            <pc:docMk/>
            <pc:sldMk cId="1911657819" sldId="261"/>
            <ac:spMk id="52" creationId="{79F3C543-62EC-4433-9C93-A2CD8764E9B4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15.061" v="81"/>
          <ac:spMkLst>
            <pc:docMk/>
            <pc:sldMk cId="1911657819" sldId="261"/>
            <ac:spMk id="53" creationId="{A1B139DD-0E8D-42FA-9171-C5F001754A88}"/>
          </ac:spMkLst>
        </pc:spChg>
        <pc:spChg chg="add">
          <ac:chgData name="Bhwash, J.Y. el (16095065)" userId="S::16095065@student.hhs.nl::920d9931-c2a1-49e3-8e80-6f18979016ec" providerId="AD" clId="Web-{FD99A3F0-5D17-4834-C039-7D516EEAC22D}" dt="2020-09-13T12:26:23.139" v="84"/>
          <ac:spMkLst>
            <pc:docMk/>
            <pc:sldMk cId="1911657819" sldId="261"/>
            <ac:spMk id="54" creationId="{D7D03296-BABA-47AD-A5D5-ED156727016E}"/>
          </ac:spMkLst>
        </pc:spChg>
        <pc:spChg chg="add del">
          <ac:chgData name="Bhwash, J.Y. el (16095065)" userId="S::16095065@student.hhs.nl::920d9931-c2a1-49e3-8e80-6f18979016ec" providerId="AD" clId="Web-{FD99A3F0-5D17-4834-C039-7D516EEAC22D}" dt="2020-09-13T12:26:23.124" v="83"/>
          <ac:spMkLst>
            <pc:docMk/>
            <pc:sldMk cId="1911657819" sldId="261"/>
            <ac:spMk id="55" creationId="{D5FD337D-4D6B-4C8B-B6F5-121097E09881}"/>
          </ac:spMkLst>
        </pc:spChg>
        <pc:spChg chg="add">
          <ac:chgData name="Bhwash, J.Y. el (16095065)" userId="S::16095065@student.hhs.nl::920d9931-c2a1-49e3-8e80-6f18979016ec" providerId="AD" clId="Web-{FD99A3F0-5D17-4834-C039-7D516EEAC22D}" dt="2020-09-13T12:26:23.139" v="84"/>
          <ac:spMkLst>
            <pc:docMk/>
            <pc:sldMk cId="1911657819" sldId="261"/>
            <ac:spMk id="56" creationId="{284A8429-F65A-490D-96E4-1158D3E8A026}"/>
          </ac:spMkLst>
        </pc:spChg>
        <pc:spChg chg="add">
          <ac:chgData name="Bhwash, J.Y. el (16095065)" userId="S::16095065@student.hhs.nl::920d9931-c2a1-49e3-8e80-6f18979016ec" providerId="AD" clId="Web-{FD99A3F0-5D17-4834-C039-7D516EEAC22D}" dt="2020-09-13T12:26:23.139" v="84"/>
          <ac:spMkLst>
            <pc:docMk/>
            <pc:sldMk cId="1911657819" sldId="261"/>
            <ac:spMk id="57" creationId="{0F022291-A82B-4D23-A1E0-5F9BD684669E}"/>
          </ac:spMkLst>
        </pc:spChg>
        <pc:picChg chg="add mod ord">
          <ac:chgData name="Bhwash, J.Y. el (16095065)" userId="S::16095065@student.hhs.nl::920d9931-c2a1-49e3-8e80-6f18979016ec" providerId="AD" clId="Web-{FD99A3F0-5D17-4834-C039-7D516EEAC22D}" dt="2020-09-13T12:26:56.140" v="91" actId="1076"/>
          <ac:picMkLst>
            <pc:docMk/>
            <pc:sldMk cId="1911657819" sldId="261"/>
            <ac:picMk id="4" creationId="{914E7A56-701C-46BC-9596-1E00850CE3FE}"/>
          </ac:picMkLst>
        </pc:picChg>
        <pc:picChg chg="add mod ord">
          <ac:chgData name="Bhwash, J.Y. el (16095065)" userId="S::16095065@student.hhs.nl::920d9931-c2a1-49e3-8e80-6f18979016ec" providerId="AD" clId="Web-{FD99A3F0-5D17-4834-C039-7D516EEAC22D}" dt="2020-09-13T12:27:03.999" v="92" actId="1076"/>
          <ac:picMkLst>
            <pc:docMk/>
            <pc:sldMk cId="1911657819" sldId="261"/>
            <ac:picMk id="5" creationId="{00682FA6-3979-42F1-B85C-F1904F9ED4F6}"/>
          </ac:picMkLst>
        </pc:picChg>
      </pc:sldChg>
      <pc:sldChg chg="modSp new">
        <pc:chgData name="Bhwash, J.Y. el (16095065)" userId="S::16095065@student.hhs.nl::920d9931-c2a1-49e3-8e80-6f18979016ec" providerId="AD" clId="Web-{FD99A3F0-5D17-4834-C039-7D516EEAC22D}" dt="2020-09-13T12:27:51.312" v="103" actId="20577"/>
        <pc:sldMkLst>
          <pc:docMk/>
          <pc:sldMk cId="1715283629" sldId="262"/>
        </pc:sldMkLst>
        <pc:spChg chg="mod">
          <ac:chgData name="Bhwash, J.Y. el (16095065)" userId="S::16095065@student.hhs.nl::920d9931-c2a1-49e3-8e80-6f18979016ec" providerId="AD" clId="Web-{FD99A3F0-5D17-4834-C039-7D516EEAC22D}" dt="2020-09-13T12:27:51.312" v="103" actId="20577"/>
          <ac:spMkLst>
            <pc:docMk/>
            <pc:sldMk cId="1715283629" sldId="262"/>
            <ac:spMk id="2" creationId="{C3E5F02B-8310-499E-8DA1-4920876CC3F4}"/>
          </ac:spMkLst>
        </pc:spChg>
      </pc:sldChg>
    </pc:docChg>
  </pc:docChgLst>
  <pc:docChgLst>
    <pc:chgData name="Bhwash, J.Y. el (16095065)" userId="S::16095065@student.hhs.nl::920d9931-c2a1-49e3-8e80-6f18979016ec" providerId="AD" clId="Web-{C3E9F1F5-19E9-4B24-B18A-5872D7635D72}"/>
    <pc:docChg chg="modSld">
      <pc:chgData name="Bhwash, J.Y. el (16095065)" userId="S::16095065@student.hhs.nl::920d9931-c2a1-49e3-8e80-6f18979016ec" providerId="AD" clId="Web-{C3E9F1F5-19E9-4B24-B18A-5872D7635D72}" dt="2020-09-13T12:53:41.272" v="84" actId="20577"/>
      <pc:docMkLst>
        <pc:docMk/>
      </pc:docMkLst>
      <pc:sldChg chg="modSp">
        <pc:chgData name="Bhwash, J.Y. el (16095065)" userId="S::16095065@student.hhs.nl::920d9931-c2a1-49e3-8e80-6f18979016ec" providerId="AD" clId="Web-{C3E9F1F5-19E9-4B24-B18A-5872D7635D72}" dt="2020-09-13T12:53:41.272" v="83" actId="20577"/>
        <pc:sldMkLst>
          <pc:docMk/>
          <pc:sldMk cId="1754695017" sldId="263"/>
        </pc:sldMkLst>
        <pc:spChg chg="mod">
          <ac:chgData name="Bhwash, J.Y. el (16095065)" userId="S::16095065@student.hhs.nl::920d9931-c2a1-49e3-8e80-6f18979016ec" providerId="AD" clId="Web-{C3E9F1F5-19E9-4B24-B18A-5872D7635D72}" dt="2020-09-13T12:53:41.272" v="83" actId="20577"/>
          <ac:spMkLst>
            <pc:docMk/>
            <pc:sldMk cId="1754695017" sldId="263"/>
            <ac:spMk id="14" creationId="{6F4CEFA0-1715-4540-A11D-89BF7E53D468}"/>
          </ac:spMkLst>
        </pc:spChg>
      </pc:sldChg>
    </pc:docChg>
  </pc:docChgLst>
  <pc:docChgLst>
    <pc:chgData name="Bhwash, J.Y. el (16095065)" userId="S::16095065@student.hhs.nl::920d9931-c2a1-49e3-8e80-6f18979016ec" providerId="AD" clId="Web-{032E36C4-C7DC-44ED-BDF7-37BA303F2B92}"/>
    <pc:docChg chg="addSld modSld">
      <pc:chgData name="Bhwash, J.Y. el (16095065)" userId="S::16095065@student.hhs.nl::920d9931-c2a1-49e3-8e80-6f18979016ec" providerId="AD" clId="Web-{032E36C4-C7DC-44ED-BDF7-37BA303F2B92}" dt="2020-09-13T12:23:09.047" v="21" actId="20577"/>
      <pc:docMkLst>
        <pc:docMk/>
      </pc:docMkLst>
      <pc:sldChg chg="delSp modSp">
        <pc:chgData name="Bhwash, J.Y. el (16095065)" userId="S::16095065@student.hhs.nl::920d9931-c2a1-49e3-8e80-6f18979016ec" providerId="AD" clId="Web-{032E36C4-C7DC-44ED-BDF7-37BA303F2B92}" dt="2020-09-13T12:22:22.656" v="1"/>
        <pc:sldMkLst>
          <pc:docMk/>
          <pc:sldMk cId="4252448504" sldId="257"/>
        </pc:sldMkLst>
        <pc:graphicFrameChg chg="modGraphic">
          <ac:chgData name="Bhwash, J.Y. el (16095065)" userId="S::16095065@student.hhs.nl::920d9931-c2a1-49e3-8e80-6f18979016ec" providerId="AD" clId="Web-{032E36C4-C7DC-44ED-BDF7-37BA303F2B92}" dt="2020-09-13T12:22:22.656" v="1"/>
          <ac:graphicFrameMkLst>
            <pc:docMk/>
            <pc:sldMk cId="4252448504" sldId="257"/>
            <ac:graphicFrameMk id="6" creationId="{A3F4F9F7-3B1A-432D-B937-55E22AB80EA6}"/>
          </ac:graphicFrameMkLst>
        </pc:graphicFrameChg>
        <pc:picChg chg="del">
          <ac:chgData name="Bhwash, J.Y. el (16095065)" userId="S::16095065@student.hhs.nl::920d9931-c2a1-49e3-8e80-6f18979016ec" providerId="AD" clId="Web-{032E36C4-C7DC-44ED-BDF7-37BA303F2B92}" dt="2020-09-13T12:21:09.421" v="0"/>
          <ac:picMkLst>
            <pc:docMk/>
            <pc:sldMk cId="4252448504" sldId="257"/>
            <ac:picMk id="181" creationId="{FE1F8718-1627-4148-82A8-DEAE032C548D}"/>
          </ac:picMkLst>
        </pc:picChg>
      </pc:sldChg>
      <pc:sldChg chg="modSp new">
        <pc:chgData name="Bhwash, J.Y. el (16095065)" userId="S::16095065@student.hhs.nl::920d9931-c2a1-49e3-8e80-6f18979016ec" providerId="AD" clId="Web-{032E36C4-C7DC-44ED-BDF7-37BA303F2B92}" dt="2020-09-13T12:23:07.516" v="19" actId="20577"/>
        <pc:sldMkLst>
          <pc:docMk/>
          <pc:sldMk cId="84619070" sldId="260"/>
        </pc:sldMkLst>
        <pc:spChg chg="mod">
          <ac:chgData name="Bhwash, J.Y. el (16095065)" userId="S::16095065@student.hhs.nl::920d9931-c2a1-49e3-8e80-6f18979016ec" providerId="AD" clId="Web-{032E36C4-C7DC-44ED-BDF7-37BA303F2B92}" dt="2020-09-13T12:23:07.516" v="19" actId="20577"/>
          <ac:spMkLst>
            <pc:docMk/>
            <pc:sldMk cId="84619070" sldId="260"/>
            <ac:spMk id="2" creationId="{870BD119-7008-498D-AB58-F09D267D0FE7}"/>
          </ac:spMkLst>
        </pc:spChg>
      </pc:sldChg>
    </pc:docChg>
  </pc:docChgLst>
  <pc:docChgLst>
    <pc:chgData name="Bhwash, J.Y. el (16095065)" userId="S::16095065@student.hhs.nl::920d9931-c2a1-49e3-8e80-6f18979016ec" providerId="AD" clId="Web-{535C63B8-6CCC-4DB0-B5EA-1C575011015B}"/>
    <pc:docChg chg="addSld delSld modSld">
      <pc:chgData name="Bhwash, J.Y. el (16095065)" userId="S::16095065@student.hhs.nl::920d9931-c2a1-49e3-8e80-6f18979016ec" providerId="AD" clId="Web-{535C63B8-6CCC-4DB0-B5EA-1C575011015B}" dt="2020-09-13T12:51:03.281" v="746" actId="20577"/>
      <pc:docMkLst>
        <pc:docMk/>
      </pc:docMkLst>
      <pc:sldChg chg="modSp">
        <pc:chgData name="Bhwash, J.Y. el (16095065)" userId="S::16095065@student.hhs.nl::920d9931-c2a1-49e3-8e80-6f18979016ec" providerId="AD" clId="Web-{535C63B8-6CCC-4DB0-B5EA-1C575011015B}" dt="2020-09-13T12:47:10.947" v="714" actId="20577"/>
        <pc:sldMkLst>
          <pc:docMk/>
          <pc:sldMk cId="4252448504" sldId="257"/>
        </pc:sldMkLst>
        <pc:graphicFrameChg chg="modGraphic">
          <ac:chgData name="Bhwash, J.Y. el (16095065)" userId="S::16095065@student.hhs.nl::920d9931-c2a1-49e3-8e80-6f18979016ec" providerId="AD" clId="Web-{535C63B8-6CCC-4DB0-B5EA-1C575011015B}" dt="2020-09-13T12:47:10.947" v="714" actId="20577"/>
          <ac:graphicFrameMkLst>
            <pc:docMk/>
            <pc:sldMk cId="4252448504" sldId="257"/>
            <ac:graphicFrameMk id="6" creationId="{A3F4F9F7-3B1A-432D-B937-55E22AB80EA6}"/>
          </ac:graphicFrameMkLst>
        </pc:graphicFrameChg>
      </pc:sldChg>
      <pc:sldChg chg="addSp delSp modSp">
        <pc:chgData name="Bhwash, J.Y. el (16095065)" userId="S::16095065@student.hhs.nl::920d9931-c2a1-49e3-8e80-6f18979016ec" providerId="AD" clId="Web-{535C63B8-6CCC-4DB0-B5EA-1C575011015B}" dt="2020-09-13T12:46:27.977" v="706" actId="20577"/>
        <pc:sldMkLst>
          <pc:docMk/>
          <pc:sldMk cId="899364869" sldId="258"/>
        </pc:sldMkLst>
        <pc:spChg chg="mod">
          <ac:chgData name="Bhwash, J.Y. el (16095065)" userId="S::16095065@student.hhs.nl::920d9931-c2a1-49e3-8e80-6f18979016ec" providerId="AD" clId="Web-{535C63B8-6CCC-4DB0-B5EA-1C575011015B}" dt="2020-09-13T12:46:27.977" v="706" actId="20577"/>
          <ac:spMkLst>
            <pc:docMk/>
            <pc:sldMk cId="899364869" sldId="258"/>
            <ac:spMk id="2" creationId="{390F5310-E370-4D3B-838B-1483A41FAC4B}"/>
          </ac:spMkLst>
        </pc:spChg>
        <pc:spChg chg="mod">
          <ac:chgData name="Bhwash, J.Y. el (16095065)" userId="S::16095065@student.hhs.nl::920d9931-c2a1-49e3-8e80-6f18979016ec" providerId="AD" clId="Web-{535C63B8-6CCC-4DB0-B5EA-1C575011015B}" dt="2020-09-13T12:41:32.598" v="439"/>
          <ac:spMkLst>
            <pc:docMk/>
            <pc:sldMk cId="899364869" sldId="258"/>
            <ac:spMk id="4" creationId="{8A631FD2-A849-47F9-9786-011760302143}"/>
          </ac:spMkLst>
        </pc:spChg>
        <pc:spChg chg="mod ord">
          <ac:chgData name="Bhwash, J.Y. el (16095065)" userId="S::16095065@student.hhs.nl::920d9931-c2a1-49e3-8e80-6f18979016ec" providerId="AD" clId="Web-{535C63B8-6CCC-4DB0-B5EA-1C575011015B}" dt="2020-09-13T12:44:06.897" v="704" actId="20577"/>
          <ac:spMkLst>
            <pc:docMk/>
            <pc:sldMk cId="899364869" sldId="258"/>
            <ac:spMk id="7" creationId="{6864DE29-65F6-47A1-BDA4-681377B884D4}"/>
          </ac:spMkLst>
        </pc:spChg>
        <pc:spChg chg="del">
          <ac:chgData name="Bhwash, J.Y. el (16095065)" userId="S::16095065@student.hhs.nl::920d9931-c2a1-49e3-8e80-6f18979016ec" providerId="AD" clId="Web-{535C63B8-6CCC-4DB0-B5EA-1C575011015B}" dt="2020-09-13T12:41:32.598" v="439"/>
          <ac:spMkLst>
            <pc:docMk/>
            <pc:sldMk cId="899364869" sldId="258"/>
            <ac:spMk id="12" creationId="{90D01200-0224-43C5-AB38-FB4D16B73FB7}"/>
          </ac:spMkLst>
        </pc:spChg>
        <pc:spChg chg="del">
          <ac:chgData name="Bhwash, J.Y. el (16095065)" userId="S::16095065@student.hhs.nl::920d9931-c2a1-49e3-8e80-6f18979016ec" providerId="AD" clId="Web-{535C63B8-6CCC-4DB0-B5EA-1C575011015B}" dt="2020-09-13T12:41:32.598" v="439"/>
          <ac:spMkLst>
            <pc:docMk/>
            <pc:sldMk cId="899364869" sldId="258"/>
            <ac:spMk id="14" creationId="{728A44A4-A002-4A88-9FC9-1D0566C97A47}"/>
          </ac:spMkLst>
        </pc:spChg>
        <pc:spChg chg="del">
          <ac:chgData name="Bhwash, J.Y. el (16095065)" userId="S::16095065@student.hhs.nl::920d9931-c2a1-49e3-8e80-6f18979016ec" providerId="AD" clId="Web-{535C63B8-6CCC-4DB0-B5EA-1C575011015B}" dt="2020-09-13T12:41:32.598" v="439"/>
          <ac:spMkLst>
            <pc:docMk/>
            <pc:sldMk cId="899364869" sldId="258"/>
            <ac:spMk id="16" creationId="{3E7D5C7B-DD16-401B-85CE-4AAA2A4F5136}"/>
          </ac:spMkLst>
        </pc:spChg>
        <pc:spChg chg="add del">
          <ac:chgData name="Bhwash, J.Y. el (16095065)" userId="S::16095065@student.hhs.nl::920d9931-c2a1-49e3-8e80-6f18979016ec" providerId="AD" clId="Web-{535C63B8-6CCC-4DB0-B5EA-1C575011015B}" dt="2020-09-13T12:43:38.850" v="701"/>
          <ac:spMkLst>
            <pc:docMk/>
            <pc:sldMk cId="899364869" sldId="258"/>
            <ac:spMk id="21" creationId="{90D01200-0224-43C5-AB38-FB4D16B73FB7}"/>
          </ac:spMkLst>
        </pc:spChg>
        <pc:spChg chg="add del">
          <ac:chgData name="Bhwash, J.Y. el (16095065)" userId="S::16095065@student.hhs.nl::920d9931-c2a1-49e3-8e80-6f18979016ec" providerId="AD" clId="Web-{535C63B8-6CCC-4DB0-B5EA-1C575011015B}" dt="2020-09-13T12:43:38.850" v="701"/>
          <ac:spMkLst>
            <pc:docMk/>
            <pc:sldMk cId="899364869" sldId="258"/>
            <ac:spMk id="23" creationId="{728A44A4-A002-4A88-9FC9-1D0566C97A47}"/>
          </ac:spMkLst>
        </pc:spChg>
        <pc:spChg chg="add del">
          <ac:chgData name="Bhwash, J.Y. el (16095065)" userId="S::16095065@student.hhs.nl::920d9931-c2a1-49e3-8e80-6f18979016ec" providerId="AD" clId="Web-{535C63B8-6CCC-4DB0-B5EA-1C575011015B}" dt="2020-09-13T12:43:38.850" v="701"/>
          <ac:spMkLst>
            <pc:docMk/>
            <pc:sldMk cId="899364869" sldId="258"/>
            <ac:spMk id="25" creationId="{3E7D5C7B-DD16-401B-85CE-4AAA2A4F5136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43:38.850" v="701"/>
          <ac:spMkLst>
            <pc:docMk/>
            <pc:sldMk cId="899364869" sldId="258"/>
            <ac:spMk id="30" creationId="{90D01200-0224-43C5-AB38-FB4D16B73FB7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43:38.850" v="701"/>
          <ac:spMkLst>
            <pc:docMk/>
            <pc:sldMk cId="899364869" sldId="258"/>
            <ac:spMk id="32" creationId="{728A44A4-A002-4A88-9FC9-1D0566C97A47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43:38.850" v="701"/>
          <ac:spMkLst>
            <pc:docMk/>
            <pc:sldMk cId="899364869" sldId="258"/>
            <ac:spMk id="34" creationId="{3E7D5C7B-DD16-401B-85CE-4AAA2A4F5136}"/>
          </ac:spMkLst>
        </pc:spChg>
        <pc:picChg chg="mod">
          <ac:chgData name="Bhwash, J.Y. el (16095065)" userId="S::16095065@student.hhs.nl::920d9931-c2a1-49e3-8e80-6f18979016ec" providerId="AD" clId="Web-{535C63B8-6CCC-4DB0-B5EA-1C575011015B}" dt="2020-09-13T12:41:32.598" v="439"/>
          <ac:picMkLst>
            <pc:docMk/>
            <pc:sldMk cId="899364869" sldId="258"/>
            <ac:picMk id="9" creationId="{F08C0DFD-7099-438E-A923-72429227975B}"/>
          </ac:picMkLst>
        </pc:picChg>
      </pc:sldChg>
      <pc:sldChg chg="addSp delSp modSp">
        <pc:chgData name="Bhwash, J.Y. el (16095065)" userId="S::16095065@student.hhs.nl::920d9931-c2a1-49e3-8e80-6f18979016ec" providerId="AD" clId="Web-{535C63B8-6CCC-4DB0-B5EA-1C575011015B}" dt="2020-09-13T12:38:01.402" v="189"/>
        <pc:sldMkLst>
          <pc:docMk/>
          <pc:sldMk cId="84619070" sldId="260"/>
        </pc:sldMkLst>
        <pc:spChg chg="mod">
          <ac:chgData name="Bhwash, J.Y. el (16095065)" userId="S::16095065@student.hhs.nl::920d9931-c2a1-49e3-8e80-6f18979016ec" providerId="AD" clId="Web-{535C63B8-6CCC-4DB0-B5EA-1C575011015B}" dt="2020-09-13T12:34:54.759" v="9" actId="20577"/>
          <ac:spMkLst>
            <pc:docMk/>
            <pc:sldMk cId="84619070" sldId="260"/>
            <ac:spMk id="2" creationId="{870BD119-7008-498D-AB58-F09D267D0FE7}"/>
          </ac:spMkLst>
        </pc:spChg>
        <pc:spChg chg="mod ord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4" creationId="{0ED9A5F5-9F86-4B97-854F-66D6063EA714}"/>
          </ac:spMkLst>
        </pc:spChg>
        <pc:spChg chg="add del mod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22" creationId="{C1E9EDF4-B172-46B4-96C3-5A4388F0C15D}"/>
          </ac:spMkLst>
        </pc:spChg>
        <pc:spChg chg="del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23" creationId="{8D06CE56-3881-4ADA-8CEF-D18B02C242A3}"/>
          </ac:spMkLst>
        </pc:spChg>
        <pc:spChg chg="del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24" creationId="{79F3C543-62EC-4433-9C93-A2CD8764E9B4}"/>
          </ac:spMkLst>
        </pc:spChg>
        <pc:spChg chg="del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25" creationId="{68AF5748-FED8-45BA-8631-26D1D10F3246}"/>
          </ac:spMkLst>
        </pc:spChg>
        <pc:spChg chg="del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26" creationId="{AF2F604E-43BE-4DC3-B983-E071523364F8}"/>
          </ac:spMkLst>
        </pc:spChg>
        <pc:spChg chg="del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27" creationId="{08C9B587-E65E-4B52-B37C-ABEBB6E87928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32" creationId="{8D06CE56-3881-4ADA-8CEF-D18B02C242A3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34" creationId="{79F3C543-62EC-4433-9C93-A2CD8764E9B4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36" creationId="{5DCB5928-DC7D-4612-9922-441966E15627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38" creationId="{682C1161-1736-45EC-99B7-33F3CAE9D517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40" creationId="{84D4DDB8-B68F-45B0-9F62-C4279996F672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42" creationId="{AF2F604E-43BE-4DC3-B983-E071523364F8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38:01.402" v="189"/>
          <ac:spMkLst>
            <pc:docMk/>
            <pc:sldMk cId="84619070" sldId="260"/>
            <ac:spMk id="44" creationId="{08C9B587-E65E-4B52-B37C-ABEBB6E87928}"/>
          </ac:spMkLst>
        </pc:spChg>
        <pc:graphicFrameChg chg="add del">
          <ac:chgData name="Bhwash, J.Y. el (16095065)" userId="S::16095065@student.hhs.nl::920d9931-c2a1-49e3-8e80-6f18979016ec" providerId="AD" clId="Web-{535C63B8-6CCC-4DB0-B5EA-1C575011015B}" dt="2020-09-13T12:33:43.961" v="1"/>
          <ac:graphicFrameMkLst>
            <pc:docMk/>
            <pc:sldMk cId="84619070" sldId="260"/>
            <ac:graphicFrameMk id="3" creationId="{BF06F954-55AD-4F5A-BF83-FA6067EFD808}"/>
          </ac:graphicFrameMkLst>
        </pc:graphicFrameChg>
        <pc:picChg chg="del">
          <ac:chgData name="Bhwash, J.Y. el (16095065)" userId="S::16095065@student.hhs.nl::920d9931-c2a1-49e3-8e80-6f18979016ec" providerId="AD" clId="Web-{535C63B8-6CCC-4DB0-B5EA-1C575011015B}" dt="2020-09-13T12:37:46.183" v="184"/>
          <ac:picMkLst>
            <pc:docMk/>
            <pc:sldMk cId="84619070" sldId="260"/>
            <ac:picMk id="5" creationId="{1FDF7DA6-0AAC-4387-BD74-57F83680BDB6}"/>
          </ac:picMkLst>
        </pc:picChg>
        <pc:picChg chg="add mod">
          <ac:chgData name="Bhwash, J.Y. el (16095065)" userId="S::16095065@student.hhs.nl::920d9931-c2a1-49e3-8e80-6f18979016ec" providerId="AD" clId="Web-{535C63B8-6CCC-4DB0-B5EA-1C575011015B}" dt="2020-09-13T12:38:01.402" v="189"/>
          <ac:picMkLst>
            <pc:docMk/>
            <pc:sldMk cId="84619070" sldId="260"/>
            <ac:picMk id="20" creationId="{DEFADB01-765D-412B-B365-B2937EA33BFE}"/>
          </ac:picMkLst>
        </pc:picChg>
      </pc:sldChg>
      <pc:sldChg chg="delSp del">
        <pc:chgData name="Bhwash, J.Y. el (16095065)" userId="S::16095065@student.hhs.nl::920d9931-c2a1-49e3-8e80-6f18979016ec" providerId="AD" clId="Web-{535C63B8-6CCC-4DB0-B5EA-1C575011015B}" dt="2020-09-13T12:41:26.848" v="438"/>
        <pc:sldMkLst>
          <pc:docMk/>
          <pc:sldMk cId="1715283629" sldId="262"/>
        </pc:sldMkLst>
        <pc:spChg chg="del">
          <ac:chgData name="Bhwash, J.Y. el (16095065)" userId="S::16095065@student.hhs.nl::920d9931-c2a1-49e3-8e80-6f18979016ec" providerId="AD" clId="Web-{535C63B8-6CCC-4DB0-B5EA-1C575011015B}" dt="2020-09-13T12:39:43.753" v="232"/>
          <ac:spMkLst>
            <pc:docMk/>
            <pc:sldMk cId="1715283629" sldId="262"/>
            <ac:spMk id="5" creationId="{F682EFCF-FE82-4D4D-AF63-B172D55033CC}"/>
          </ac:spMkLst>
        </pc:spChg>
      </pc:sldChg>
      <pc:sldChg chg="modSp">
        <pc:chgData name="Bhwash, J.Y. el (16095065)" userId="S::16095065@student.hhs.nl::920d9931-c2a1-49e3-8e80-6f18979016ec" providerId="AD" clId="Web-{535C63B8-6CCC-4DB0-B5EA-1C575011015B}" dt="2020-09-13T12:51:03.281" v="745" actId="20577"/>
        <pc:sldMkLst>
          <pc:docMk/>
          <pc:sldMk cId="1754695017" sldId="263"/>
        </pc:sldMkLst>
        <pc:spChg chg="mod">
          <ac:chgData name="Bhwash, J.Y. el (16095065)" userId="S::16095065@student.hhs.nl::920d9931-c2a1-49e3-8e80-6f18979016ec" providerId="AD" clId="Web-{535C63B8-6CCC-4DB0-B5EA-1C575011015B}" dt="2020-09-13T12:51:03.281" v="745" actId="20577"/>
          <ac:spMkLst>
            <pc:docMk/>
            <pc:sldMk cId="1754695017" sldId="263"/>
            <ac:spMk id="14" creationId="{6F4CEFA0-1715-4540-A11D-89BF7E53D468}"/>
          </ac:spMkLst>
        </pc:spChg>
      </pc:sldChg>
      <pc:sldChg chg="addSp delSp modSp new">
        <pc:chgData name="Bhwash, J.Y. el (16095065)" userId="S::16095065@student.hhs.nl::920d9931-c2a1-49e3-8e80-6f18979016ec" providerId="AD" clId="Web-{535C63B8-6CCC-4DB0-B5EA-1C575011015B}" dt="2020-09-13T12:38:43.950" v="200" actId="20577"/>
        <pc:sldMkLst>
          <pc:docMk/>
          <pc:sldMk cId="2458460289" sldId="264"/>
        </pc:sldMkLst>
        <pc:spChg chg="mod">
          <ac:chgData name="Bhwash, J.Y. el (16095065)" userId="S::16095065@student.hhs.nl::920d9931-c2a1-49e3-8e80-6f18979016ec" providerId="AD" clId="Web-{535C63B8-6CCC-4DB0-B5EA-1C575011015B}" dt="2020-09-13T12:38:43.950" v="200" actId="20577"/>
          <ac:spMkLst>
            <pc:docMk/>
            <pc:sldMk cId="2458460289" sldId="264"/>
            <ac:spMk id="2" creationId="{C5481CB4-7920-4B04-8E3B-7BC0298F9B36}"/>
          </ac:spMkLst>
        </pc:spChg>
        <pc:spChg chg="del">
          <ac:chgData name="Bhwash, J.Y. el (16095065)" userId="S::16095065@student.hhs.nl::920d9931-c2a1-49e3-8e80-6f18979016ec" providerId="AD" clId="Web-{535C63B8-6CCC-4DB0-B5EA-1C575011015B}" dt="2020-09-13T12:37:48.277" v="185"/>
          <ac:spMkLst>
            <pc:docMk/>
            <pc:sldMk cId="2458460289" sldId="264"/>
            <ac:spMk id="3" creationId="{03F7538F-5A9A-48AD-B397-06AF8AE61F42}"/>
          </ac:spMkLst>
        </pc:spChg>
        <pc:picChg chg="add mod ord">
          <ac:chgData name="Bhwash, J.Y. el (16095065)" userId="S::16095065@student.hhs.nl::920d9931-c2a1-49e3-8e80-6f18979016ec" providerId="AD" clId="Web-{535C63B8-6CCC-4DB0-B5EA-1C575011015B}" dt="2020-09-13T12:37:48.277" v="185"/>
          <ac:picMkLst>
            <pc:docMk/>
            <pc:sldMk cId="2458460289" sldId="264"/>
            <ac:picMk id="5" creationId="{3ABA1D16-86C6-4696-A56B-0172FAB41BB7}"/>
          </ac:picMkLst>
        </pc:picChg>
        <pc:picChg chg="add del mod">
          <ac:chgData name="Bhwash, J.Y. el (16095065)" userId="S::16095065@student.hhs.nl::920d9931-c2a1-49e3-8e80-6f18979016ec" providerId="AD" clId="Web-{535C63B8-6CCC-4DB0-B5EA-1C575011015B}" dt="2020-09-13T12:37:49.933" v="187"/>
          <ac:picMkLst>
            <pc:docMk/>
            <pc:sldMk cId="2458460289" sldId="264"/>
            <ac:picMk id="6" creationId="{C2934C92-8F41-4E0A-9750-6EC376F3C1E6}"/>
          </ac:picMkLst>
        </pc:picChg>
      </pc:sldChg>
      <pc:sldChg chg="addSp delSp modSp new mod setBg">
        <pc:chgData name="Bhwash, J.Y. el (16095065)" userId="S::16095065@student.hhs.nl::920d9931-c2a1-49e3-8e80-6f18979016ec" providerId="AD" clId="Web-{535C63B8-6CCC-4DB0-B5EA-1C575011015B}" dt="2020-09-13T12:41:20.301" v="437"/>
        <pc:sldMkLst>
          <pc:docMk/>
          <pc:sldMk cId="1127486592" sldId="265"/>
        </pc:sldMkLst>
        <pc:spChg chg="mod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2" creationId="{A1F8A0B0-829F-4DEC-A09E-13F2D23D38E4}"/>
          </ac:spMkLst>
        </pc:spChg>
        <pc:spChg chg="mod ord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3" creationId="{C0188387-768F-42BD-8C5A-09335994C4BC}"/>
          </ac:spMkLst>
        </pc:spChg>
        <pc:spChg chg="add mod ord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5" creationId="{74E127AD-9E2C-4FBD-AE6B-C5224F8E1EB8}"/>
          </ac:spMkLst>
        </pc:spChg>
        <pc:spChg chg="add del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9" creationId="{8D06CE56-3881-4ADA-8CEF-D18B02C242A3}"/>
          </ac:spMkLst>
        </pc:spChg>
        <pc:spChg chg="add del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11" creationId="{79F3C543-62EC-4433-9C93-A2CD8764E9B4}"/>
          </ac:spMkLst>
        </pc:spChg>
        <pc:spChg chg="add del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13" creationId="{5DCB5928-DC7D-4612-9922-441966E15627}"/>
          </ac:spMkLst>
        </pc:spChg>
        <pc:spChg chg="add del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15" creationId="{682C1161-1736-45EC-99B7-33F3CAE9D517}"/>
          </ac:spMkLst>
        </pc:spChg>
        <pc:spChg chg="add del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17" creationId="{84D4DDB8-B68F-45B0-9F62-C4279996F672}"/>
          </ac:spMkLst>
        </pc:spChg>
        <pc:spChg chg="add del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19" creationId="{AF2F604E-43BE-4DC3-B983-E071523364F8}"/>
          </ac:spMkLst>
        </pc:spChg>
        <pc:spChg chg="add del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21" creationId="{08C9B587-E65E-4B52-B37C-ABEBB6E87928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26" creationId="{2D6FBB9D-1CAA-4D05-AB33-BABDFE17B843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28" creationId="{04727B71-B4B6-4823-80A1-68C40B475118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30" creationId="{79A6DB05-9FB5-4B07-8675-74C23D4FD89D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32" creationId="{90D01200-0224-43C5-AB38-FB4D16B73FB7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34" creationId="{728A44A4-A002-4A88-9FC9-1D0566C97A47}"/>
          </ac:spMkLst>
        </pc:spChg>
        <pc:spChg chg="add">
          <ac:chgData name="Bhwash, J.Y. el (16095065)" userId="S::16095065@student.hhs.nl::920d9931-c2a1-49e3-8e80-6f18979016ec" providerId="AD" clId="Web-{535C63B8-6CCC-4DB0-B5EA-1C575011015B}" dt="2020-09-13T12:41:20.301" v="437"/>
          <ac:spMkLst>
            <pc:docMk/>
            <pc:sldMk cId="1127486592" sldId="265"/>
            <ac:spMk id="36" creationId="{3E7D5C7B-DD16-401B-85CE-4AAA2A4F5136}"/>
          </ac:spMkLst>
        </pc:spChg>
        <pc:picChg chg="add mod">
          <ac:chgData name="Bhwash, J.Y. el (16095065)" userId="S::16095065@student.hhs.nl::920d9931-c2a1-49e3-8e80-6f18979016ec" providerId="AD" clId="Web-{535C63B8-6CCC-4DB0-B5EA-1C575011015B}" dt="2020-09-13T12:41:20.301" v="437"/>
          <ac:picMkLst>
            <pc:docMk/>
            <pc:sldMk cId="1127486592" sldId="265"/>
            <ac:picMk id="4" creationId="{35D9D83C-4196-4E3E-9A61-96363F8BB15C}"/>
          </ac:picMkLst>
        </pc:picChg>
      </pc:sldChg>
    </pc:docChg>
  </pc:docChgLst>
  <pc:docChgLst>
    <pc:chgData name="Bhwash, J.Y. el (16095065)" userId="S::16095065@student.hhs.nl::920d9931-c2a1-49e3-8e80-6f18979016ec" providerId="AD" clId="Web-{53697591-4A77-400C-0CF7-1C47AD683DA8}"/>
    <pc:docChg chg="modSld">
      <pc:chgData name="Bhwash, J.Y. el (16095065)" userId="S::16095065@student.hhs.nl::920d9931-c2a1-49e3-8e80-6f18979016ec" providerId="AD" clId="Web-{53697591-4A77-400C-0CF7-1C47AD683DA8}" dt="2020-09-13T12:53:02.238" v="95" actId="20577"/>
      <pc:docMkLst>
        <pc:docMk/>
      </pc:docMkLst>
      <pc:sldChg chg="modSp">
        <pc:chgData name="Bhwash, J.Y. el (16095065)" userId="S::16095065@student.hhs.nl::920d9931-c2a1-49e3-8e80-6f18979016ec" providerId="AD" clId="Web-{53697591-4A77-400C-0CF7-1C47AD683DA8}" dt="2020-09-13T12:53:02.238" v="94" actId="20577"/>
        <pc:sldMkLst>
          <pc:docMk/>
          <pc:sldMk cId="1754695017" sldId="263"/>
        </pc:sldMkLst>
        <pc:spChg chg="mod">
          <ac:chgData name="Bhwash, J.Y. el (16095065)" userId="S::16095065@student.hhs.nl::920d9931-c2a1-49e3-8e80-6f18979016ec" providerId="AD" clId="Web-{53697591-4A77-400C-0CF7-1C47AD683DA8}" dt="2020-09-13T12:53:02.238" v="94" actId="20577"/>
          <ac:spMkLst>
            <pc:docMk/>
            <pc:sldMk cId="1754695017" sldId="263"/>
            <ac:spMk id="14" creationId="{6F4CEFA0-1715-4540-A11D-89BF7E53D468}"/>
          </ac:spMkLst>
        </pc:spChg>
      </pc:sldChg>
    </pc:docChg>
  </pc:docChgLst>
  <pc:docChgLst>
    <pc:chgData name="Schaik, N. van (18150845)" userId="b15d19a1-b795-42e2-9370-8f2245a6075f" providerId="ADAL" clId="{88BB1360-9DCB-4976-AF08-31EE5F2D64D8}"/>
    <pc:docChg chg="undo custSel mod addSld delSld modSld sldOrd">
      <pc:chgData name="Schaik, N. van (18150845)" userId="b15d19a1-b795-42e2-9370-8f2245a6075f" providerId="ADAL" clId="{88BB1360-9DCB-4976-AF08-31EE5F2D64D8}" dt="2020-09-13T13:02:45.976" v="987" actId="313"/>
      <pc:docMkLst>
        <pc:docMk/>
      </pc:docMkLst>
      <pc:sldChg chg="modSp mod">
        <pc:chgData name="Schaik, N. van (18150845)" userId="b15d19a1-b795-42e2-9370-8f2245a6075f" providerId="ADAL" clId="{88BB1360-9DCB-4976-AF08-31EE5F2D64D8}" dt="2020-09-13T12:14:13.866" v="145" actId="20577"/>
        <pc:sldMkLst>
          <pc:docMk/>
          <pc:sldMk cId="3351439039" sldId="256"/>
        </pc:sldMkLst>
        <pc:spChg chg="mod">
          <ac:chgData name="Schaik, N. van (18150845)" userId="b15d19a1-b795-42e2-9370-8f2245a6075f" providerId="ADAL" clId="{88BB1360-9DCB-4976-AF08-31EE5F2D64D8}" dt="2020-09-13T12:14:13.866" v="145" actId="20577"/>
          <ac:spMkLst>
            <pc:docMk/>
            <pc:sldMk cId="3351439039" sldId="256"/>
            <ac:spMk id="3" creationId="{00000000-0000-0000-0000-000000000000}"/>
          </ac:spMkLst>
        </pc:spChg>
      </pc:sldChg>
      <pc:sldChg chg="modSp new mod setBg">
        <pc:chgData name="Schaik, N. van (18150845)" userId="b15d19a1-b795-42e2-9370-8f2245a6075f" providerId="ADAL" clId="{88BB1360-9DCB-4976-AF08-31EE5F2D64D8}" dt="2020-09-13T12:35:43.968" v="313"/>
        <pc:sldMkLst>
          <pc:docMk/>
          <pc:sldMk cId="4252448504" sldId="257"/>
        </pc:sldMkLst>
        <pc:spChg chg="mod">
          <ac:chgData name="Schaik, N. van (18150845)" userId="b15d19a1-b795-42e2-9370-8f2245a6075f" providerId="ADAL" clId="{88BB1360-9DCB-4976-AF08-31EE5F2D64D8}" dt="2020-09-13T12:16:33.034" v="168" actId="5793"/>
          <ac:spMkLst>
            <pc:docMk/>
            <pc:sldMk cId="4252448504" sldId="257"/>
            <ac:spMk id="3" creationId="{438061EE-B492-4D7A-9B6D-E13A5A10CE44}"/>
          </ac:spMkLst>
        </pc:spChg>
        <pc:graphicFrameChg chg="mod">
          <ac:chgData name="Schaik, N. van (18150845)" userId="b15d19a1-b795-42e2-9370-8f2245a6075f" providerId="ADAL" clId="{88BB1360-9DCB-4976-AF08-31EE5F2D64D8}" dt="2020-09-13T12:35:43.968" v="313"/>
          <ac:graphicFrameMkLst>
            <pc:docMk/>
            <pc:sldMk cId="4252448504" sldId="257"/>
            <ac:graphicFrameMk id="6" creationId="{A3F4F9F7-3B1A-432D-B937-55E22AB80EA6}"/>
          </ac:graphicFrameMkLst>
        </pc:graphicFrameChg>
      </pc:sldChg>
      <pc:sldChg chg="addSp delSp modSp new mod ord setBg modClrScheme chgLayout">
        <pc:chgData name="Schaik, N. van (18150845)" userId="b15d19a1-b795-42e2-9370-8f2245a6075f" providerId="ADAL" clId="{88BB1360-9DCB-4976-AF08-31EE5F2D64D8}" dt="2020-09-13T12:32:36.506" v="291" actId="478"/>
        <pc:sldMkLst>
          <pc:docMk/>
          <pc:sldMk cId="899364869" sldId="258"/>
        </pc:sldMkLst>
        <pc:spChg chg="mod ord">
          <ac:chgData name="Schaik, N. van (18150845)" userId="b15d19a1-b795-42e2-9370-8f2245a6075f" providerId="ADAL" clId="{88BB1360-9DCB-4976-AF08-31EE5F2D64D8}" dt="2020-09-13T12:28:14.004" v="280" actId="20577"/>
          <ac:spMkLst>
            <pc:docMk/>
            <pc:sldMk cId="899364869" sldId="258"/>
            <ac:spMk id="2" creationId="{390F5310-E370-4D3B-838B-1483A41FAC4B}"/>
          </ac:spMkLst>
        </pc:spChg>
        <pc:spChg chg="del">
          <ac:chgData name="Schaik, N. van (18150845)" userId="b15d19a1-b795-42e2-9370-8f2245a6075f" providerId="ADAL" clId="{88BB1360-9DCB-4976-AF08-31EE5F2D64D8}" dt="2020-09-13T12:15:40.769" v="158" actId="700"/>
          <ac:spMkLst>
            <pc:docMk/>
            <pc:sldMk cId="899364869" sldId="258"/>
            <ac:spMk id="3" creationId="{33CD0A75-2AA1-4B8E-978E-E3BD294A399B}"/>
          </ac:spMkLst>
        </pc:spChg>
        <pc:spChg chg="mod ord">
          <ac:chgData name="Schaik, N. van (18150845)" userId="b15d19a1-b795-42e2-9370-8f2245a6075f" providerId="ADAL" clId="{88BB1360-9DCB-4976-AF08-31EE5F2D64D8}" dt="2020-09-13T12:15:57.087" v="160" actId="26606"/>
          <ac:spMkLst>
            <pc:docMk/>
            <pc:sldMk cId="899364869" sldId="258"/>
            <ac:spMk id="4" creationId="{8A631FD2-A849-47F9-9786-011760302143}"/>
          </ac:spMkLst>
        </pc:spChg>
        <pc:spChg chg="add del mod ord">
          <ac:chgData name="Schaik, N. van (18150845)" userId="b15d19a1-b795-42e2-9370-8f2245a6075f" providerId="ADAL" clId="{88BB1360-9DCB-4976-AF08-31EE5F2D64D8}" dt="2020-09-13T12:22:21.308" v="207"/>
          <ac:spMkLst>
            <pc:docMk/>
            <pc:sldMk cId="899364869" sldId="258"/>
            <ac:spMk id="5" creationId="{2DBF2014-64AA-4C9B-AC1F-3F2301D56520}"/>
          </ac:spMkLst>
        </pc:spChg>
        <pc:spChg chg="add del mod">
          <ac:chgData name="Schaik, N. van (18150845)" userId="b15d19a1-b795-42e2-9370-8f2245a6075f" providerId="ADAL" clId="{88BB1360-9DCB-4976-AF08-31EE5F2D64D8}" dt="2020-09-13T12:23:11.471" v="213"/>
          <ac:spMkLst>
            <pc:docMk/>
            <pc:sldMk cId="899364869" sldId="258"/>
            <ac:spMk id="6" creationId="{D7D75F51-514F-4FC8-B9DE-DB06ABB0B7A9}"/>
          </ac:spMkLst>
        </pc:spChg>
        <pc:spChg chg="add mod">
          <ac:chgData name="Schaik, N. van (18150845)" userId="b15d19a1-b795-42e2-9370-8f2245a6075f" providerId="ADAL" clId="{88BB1360-9DCB-4976-AF08-31EE5F2D64D8}" dt="2020-09-13T12:27:43.659" v="261" actId="12"/>
          <ac:spMkLst>
            <pc:docMk/>
            <pc:sldMk cId="899364869" sldId="258"/>
            <ac:spMk id="7" creationId="{6864DE29-65F6-47A1-BDA4-681377B884D4}"/>
          </ac:spMkLst>
        </pc:spChg>
        <pc:spChg chg="add del mod">
          <ac:chgData name="Schaik, N. van (18150845)" userId="b15d19a1-b795-42e2-9370-8f2245a6075f" providerId="ADAL" clId="{88BB1360-9DCB-4976-AF08-31EE5F2D64D8}" dt="2020-09-13T12:22:55.053" v="210" actId="478"/>
          <ac:spMkLst>
            <pc:docMk/>
            <pc:sldMk cId="899364869" sldId="258"/>
            <ac:spMk id="10" creationId="{BD6F122B-3A61-4A66-815F-66607DACB829}"/>
          </ac:spMkLst>
        </pc:spChg>
        <pc:spChg chg="add">
          <ac:chgData name="Schaik, N. van (18150845)" userId="b15d19a1-b795-42e2-9370-8f2245a6075f" providerId="ADAL" clId="{88BB1360-9DCB-4976-AF08-31EE5F2D64D8}" dt="2020-09-13T12:15:57.087" v="160" actId="26606"/>
          <ac:spMkLst>
            <pc:docMk/>
            <pc:sldMk cId="899364869" sldId="258"/>
            <ac:spMk id="12" creationId="{90D01200-0224-43C5-AB38-FB4D16B73FB7}"/>
          </ac:spMkLst>
        </pc:spChg>
        <pc:spChg chg="add mod">
          <ac:chgData name="Schaik, N. van (18150845)" userId="b15d19a1-b795-42e2-9370-8f2245a6075f" providerId="ADAL" clId="{88BB1360-9DCB-4976-AF08-31EE5F2D64D8}" dt="2020-09-13T12:30:38.028" v="287"/>
          <ac:spMkLst>
            <pc:docMk/>
            <pc:sldMk cId="899364869" sldId="258"/>
            <ac:spMk id="13" creationId="{41C7BC3A-5A2E-4101-9048-79C146E19694}"/>
          </ac:spMkLst>
        </pc:spChg>
        <pc:spChg chg="add">
          <ac:chgData name="Schaik, N. van (18150845)" userId="b15d19a1-b795-42e2-9370-8f2245a6075f" providerId="ADAL" clId="{88BB1360-9DCB-4976-AF08-31EE5F2D64D8}" dt="2020-09-13T12:15:57.087" v="160" actId="26606"/>
          <ac:spMkLst>
            <pc:docMk/>
            <pc:sldMk cId="899364869" sldId="258"/>
            <ac:spMk id="14" creationId="{728A44A4-A002-4A88-9FC9-1D0566C97A47}"/>
          </ac:spMkLst>
        </pc:spChg>
        <pc:spChg chg="add del mod">
          <ac:chgData name="Schaik, N. van (18150845)" userId="b15d19a1-b795-42e2-9370-8f2245a6075f" providerId="ADAL" clId="{88BB1360-9DCB-4976-AF08-31EE5F2D64D8}" dt="2020-09-13T12:32:36.506" v="291" actId="478"/>
          <ac:spMkLst>
            <pc:docMk/>
            <pc:sldMk cId="899364869" sldId="258"/>
            <ac:spMk id="15" creationId="{48455960-5578-48EF-A3AB-900F9BA850FA}"/>
          </ac:spMkLst>
        </pc:spChg>
        <pc:spChg chg="add">
          <ac:chgData name="Schaik, N. van (18150845)" userId="b15d19a1-b795-42e2-9370-8f2245a6075f" providerId="ADAL" clId="{88BB1360-9DCB-4976-AF08-31EE5F2D64D8}" dt="2020-09-13T12:15:57.087" v="160" actId="26606"/>
          <ac:spMkLst>
            <pc:docMk/>
            <pc:sldMk cId="899364869" sldId="258"/>
            <ac:spMk id="16" creationId="{3E7D5C7B-DD16-401B-85CE-4AAA2A4F5136}"/>
          </ac:spMkLst>
        </pc:spChg>
        <pc:picChg chg="add mod">
          <ac:chgData name="Schaik, N. van (18150845)" userId="b15d19a1-b795-42e2-9370-8f2245a6075f" providerId="ADAL" clId="{88BB1360-9DCB-4976-AF08-31EE5F2D64D8}" dt="2020-09-13T12:32:32.627" v="290" actId="14826"/>
          <ac:picMkLst>
            <pc:docMk/>
            <pc:sldMk cId="899364869" sldId="258"/>
            <ac:picMk id="9" creationId="{F08C0DFD-7099-438E-A923-72429227975B}"/>
          </ac:picMkLst>
        </pc:picChg>
      </pc:sldChg>
      <pc:sldChg chg="new del">
        <pc:chgData name="Schaik, N. van (18150845)" userId="b15d19a1-b795-42e2-9370-8f2245a6075f" providerId="ADAL" clId="{88BB1360-9DCB-4976-AF08-31EE5F2D64D8}" dt="2020-09-13T12:15:31.230" v="157" actId="47"/>
        <pc:sldMkLst>
          <pc:docMk/>
          <pc:sldMk cId="3327342798" sldId="259"/>
        </pc:sldMkLst>
      </pc:sldChg>
      <pc:sldChg chg="addSp delSp modSp new mod setBg modClrScheme chgLayout">
        <pc:chgData name="Schaik, N. van (18150845)" userId="b15d19a1-b795-42e2-9370-8f2245a6075f" providerId="ADAL" clId="{88BB1360-9DCB-4976-AF08-31EE5F2D64D8}" dt="2020-09-13T12:17:51.503" v="200" actId="14100"/>
        <pc:sldMkLst>
          <pc:docMk/>
          <pc:sldMk cId="3688674863" sldId="259"/>
        </pc:sldMkLst>
        <pc:spChg chg="del mod ord">
          <ac:chgData name="Schaik, N. van (18150845)" userId="b15d19a1-b795-42e2-9370-8f2245a6075f" providerId="ADAL" clId="{88BB1360-9DCB-4976-AF08-31EE5F2D64D8}" dt="2020-09-13T12:17:09.322" v="170" actId="700"/>
          <ac:spMkLst>
            <pc:docMk/>
            <pc:sldMk cId="3688674863" sldId="259"/>
            <ac:spMk id="2" creationId="{3E002F72-BE68-40A4-8AA3-B4C32C811CD8}"/>
          </ac:spMkLst>
        </pc:spChg>
        <pc:spChg chg="del">
          <ac:chgData name="Schaik, N. van (18150845)" userId="b15d19a1-b795-42e2-9370-8f2245a6075f" providerId="ADAL" clId="{88BB1360-9DCB-4976-AF08-31EE5F2D64D8}" dt="2020-09-13T12:17:09.322" v="170" actId="700"/>
          <ac:spMkLst>
            <pc:docMk/>
            <pc:sldMk cId="3688674863" sldId="259"/>
            <ac:spMk id="3" creationId="{6C4685E0-A1C2-4E9B-9529-EC3A322C976D}"/>
          </ac:spMkLst>
        </pc:spChg>
        <pc:spChg chg="mod ord">
          <ac:chgData name="Schaik, N. van (18150845)" userId="b15d19a1-b795-42e2-9370-8f2245a6075f" providerId="ADAL" clId="{88BB1360-9DCB-4976-AF08-31EE5F2D64D8}" dt="2020-09-13T12:17:16.571" v="171" actId="26606"/>
          <ac:spMkLst>
            <pc:docMk/>
            <pc:sldMk cId="3688674863" sldId="259"/>
            <ac:spMk id="4" creationId="{7BFCCE16-0F75-4EF9-899E-839BC9896604}"/>
          </ac:spMkLst>
        </pc:spChg>
        <pc:spChg chg="add mod ord">
          <ac:chgData name="Schaik, N. van (18150845)" userId="b15d19a1-b795-42e2-9370-8f2245a6075f" providerId="ADAL" clId="{88BB1360-9DCB-4976-AF08-31EE5F2D64D8}" dt="2020-09-13T12:17:51.503" v="200" actId="14100"/>
          <ac:spMkLst>
            <pc:docMk/>
            <pc:sldMk cId="3688674863" sldId="259"/>
            <ac:spMk id="5" creationId="{888333A4-5D5B-4DC9-958D-D4E4AE9B6A54}"/>
          </ac:spMkLst>
        </pc:spChg>
        <pc:spChg chg="add">
          <ac:chgData name="Schaik, N. van (18150845)" userId="b15d19a1-b795-42e2-9370-8f2245a6075f" providerId="ADAL" clId="{88BB1360-9DCB-4976-AF08-31EE5F2D64D8}" dt="2020-09-13T12:17:16.571" v="171" actId="26606"/>
          <ac:spMkLst>
            <pc:docMk/>
            <pc:sldMk cId="3688674863" sldId="259"/>
            <ac:spMk id="10" creationId="{8D06CE56-3881-4ADA-8CEF-D18B02C242A3}"/>
          </ac:spMkLst>
        </pc:spChg>
        <pc:spChg chg="add">
          <ac:chgData name="Schaik, N. van (18150845)" userId="b15d19a1-b795-42e2-9370-8f2245a6075f" providerId="ADAL" clId="{88BB1360-9DCB-4976-AF08-31EE5F2D64D8}" dt="2020-09-13T12:17:16.571" v="171" actId="26606"/>
          <ac:spMkLst>
            <pc:docMk/>
            <pc:sldMk cId="3688674863" sldId="259"/>
            <ac:spMk id="12" creationId="{79F3C543-62EC-4433-9C93-A2CD8764E9B4}"/>
          </ac:spMkLst>
        </pc:spChg>
        <pc:spChg chg="add">
          <ac:chgData name="Schaik, N. van (18150845)" userId="b15d19a1-b795-42e2-9370-8f2245a6075f" providerId="ADAL" clId="{88BB1360-9DCB-4976-AF08-31EE5F2D64D8}" dt="2020-09-13T12:17:16.571" v="171" actId="26606"/>
          <ac:spMkLst>
            <pc:docMk/>
            <pc:sldMk cId="3688674863" sldId="259"/>
            <ac:spMk id="14" creationId="{1ACA2EA0-FFD3-42EC-9406-B595015ED96E}"/>
          </ac:spMkLst>
        </pc:spChg>
        <pc:spChg chg="add">
          <ac:chgData name="Schaik, N. van (18150845)" userId="b15d19a1-b795-42e2-9370-8f2245a6075f" providerId="ADAL" clId="{88BB1360-9DCB-4976-AF08-31EE5F2D64D8}" dt="2020-09-13T12:17:16.571" v="171" actId="26606"/>
          <ac:spMkLst>
            <pc:docMk/>
            <pc:sldMk cId="3688674863" sldId="259"/>
            <ac:spMk id="16" creationId="{D5288BCE-665C-472A-8C43-664BCFA31E43}"/>
          </ac:spMkLst>
        </pc:spChg>
        <pc:spChg chg="add">
          <ac:chgData name="Schaik, N. van (18150845)" userId="b15d19a1-b795-42e2-9370-8f2245a6075f" providerId="ADAL" clId="{88BB1360-9DCB-4976-AF08-31EE5F2D64D8}" dt="2020-09-13T12:17:16.571" v="171" actId="26606"/>
          <ac:spMkLst>
            <pc:docMk/>
            <pc:sldMk cId="3688674863" sldId="259"/>
            <ac:spMk id="18" creationId="{46C57131-53A7-4C1A-BEA8-25F06A06AD29}"/>
          </ac:spMkLst>
        </pc:spChg>
      </pc:sldChg>
      <pc:sldChg chg="addSp delSp modSp new mod setBg modClrScheme chgLayout modNotesTx">
        <pc:chgData name="Schaik, N. van (18150845)" userId="b15d19a1-b795-42e2-9370-8f2245a6075f" providerId="ADAL" clId="{88BB1360-9DCB-4976-AF08-31EE5F2D64D8}" dt="2020-09-13T13:02:45.976" v="987" actId="313"/>
        <pc:sldMkLst>
          <pc:docMk/>
          <pc:sldMk cId="1754695017" sldId="263"/>
        </pc:sldMkLst>
        <pc:spChg chg="del mod ord">
          <ac:chgData name="Schaik, N. van (18150845)" userId="b15d19a1-b795-42e2-9370-8f2245a6075f" providerId="ADAL" clId="{88BB1360-9DCB-4976-AF08-31EE5F2D64D8}" dt="2020-09-13T12:28:50.337" v="284" actId="700"/>
          <ac:spMkLst>
            <pc:docMk/>
            <pc:sldMk cId="1754695017" sldId="263"/>
            <ac:spMk id="2" creationId="{2981FE5E-D521-4FA3-901F-F0A8831CBA19}"/>
          </ac:spMkLst>
        </pc:spChg>
        <pc:spChg chg="del mod ord">
          <ac:chgData name="Schaik, N. van (18150845)" userId="b15d19a1-b795-42e2-9370-8f2245a6075f" providerId="ADAL" clId="{88BB1360-9DCB-4976-AF08-31EE5F2D64D8}" dt="2020-09-13T12:28:50.337" v="284" actId="700"/>
          <ac:spMkLst>
            <pc:docMk/>
            <pc:sldMk cId="1754695017" sldId="263"/>
            <ac:spMk id="3" creationId="{D9DDCE82-0EC4-4B69-87FA-FB1212F22B0B}"/>
          </ac:spMkLst>
        </pc:spChg>
        <pc:spChg chg="mod ord">
          <ac:chgData name="Schaik, N. van (18150845)" userId="b15d19a1-b795-42e2-9370-8f2245a6075f" providerId="ADAL" clId="{88BB1360-9DCB-4976-AF08-31EE5F2D64D8}" dt="2020-09-13T12:33:17.046" v="294" actId="26606"/>
          <ac:spMkLst>
            <pc:docMk/>
            <pc:sldMk cId="1754695017" sldId="263"/>
            <ac:spMk id="4" creationId="{F2E4C8B5-E5FD-4F53-AAA8-199B7A69EAEE}"/>
          </ac:spMkLst>
        </pc:spChg>
        <pc:spChg chg="add del mod ord">
          <ac:chgData name="Schaik, N. van (18150845)" userId="b15d19a1-b795-42e2-9370-8f2245a6075f" providerId="ADAL" clId="{88BB1360-9DCB-4976-AF08-31EE5F2D64D8}" dt="2020-09-13T12:29:05.240" v="285" actId="700"/>
          <ac:spMkLst>
            <pc:docMk/>
            <pc:sldMk cId="1754695017" sldId="263"/>
            <ac:spMk id="5" creationId="{72836379-9E24-4FA8-B039-79AF899421FD}"/>
          </ac:spMkLst>
        </pc:spChg>
        <pc:spChg chg="add del mod ord">
          <ac:chgData name="Schaik, N. van (18150845)" userId="b15d19a1-b795-42e2-9370-8f2245a6075f" providerId="ADAL" clId="{88BB1360-9DCB-4976-AF08-31EE5F2D64D8}" dt="2020-09-13T12:29:05.240" v="285" actId="700"/>
          <ac:spMkLst>
            <pc:docMk/>
            <pc:sldMk cId="1754695017" sldId="263"/>
            <ac:spMk id="6" creationId="{9D9FAF81-629D-434E-A782-697D0D05DF6B}"/>
          </ac:spMkLst>
        </pc:spChg>
        <pc:spChg chg="add del mod ord">
          <ac:chgData name="Schaik, N. van (18150845)" userId="b15d19a1-b795-42e2-9370-8f2245a6075f" providerId="ADAL" clId="{88BB1360-9DCB-4976-AF08-31EE5F2D64D8}" dt="2020-09-13T12:29:05.240" v="285" actId="700"/>
          <ac:spMkLst>
            <pc:docMk/>
            <pc:sldMk cId="1754695017" sldId="263"/>
            <ac:spMk id="7" creationId="{3436E9C5-0176-4FC7-B1CF-BF545ECBF45D}"/>
          </ac:spMkLst>
        </pc:spChg>
        <pc:spChg chg="add del mod ord">
          <ac:chgData name="Schaik, N. van (18150845)" userId="b15d19a1-b795-42e2-9370-8f2245a6075f" providerId="ADAL" clId="{88BB1360-9DCB-4976-AF08-31EE5F2D64D8}" dt="2020-09-13T12:33:15.344" v="293" actId="700"/>
          <ac:spMkLst>
            <pc:docMk/>
            <pc:sldMk cId="1754695017" sldId="263"/>
            <ac:spMk id="8" creationId="{2F39F00A-DE10-4E1B-B57A-2D2489F2D975}"/>
          </ac:spMkLst>
        </pc:spChg>
        <pc:spChg chg="add del mod ord">
          <ac:chgData name="Schaik, N. van (18150845)" userId="b15d19a1-b795-42e2-9370-8f2245a6075f" providerId="ADAL" clId="{88BB1360-9DCB-4976-AF08-31EE5F2D64D8}" dt="2020-09-13T12:33:05.165" v="292" actId="931"/>
          <ac:spMkLst>
            <pc:docMk/>
            <pc:sldMk cId="1754695017" sldId="263"/>
            <ac:spMk id="9" creationId="{44CC585E-C66E-45C2-9969-E8EF61D2B23F}"/>
          </ac:spMkLst>
        </pc:spChg>
        <pc:spChg chg="add del mod ord">
          <ac:chgData name="Schaik, N. van (18150845)" userId="b15d19a1-b795-42e2-9370-8f2245a6075f" providerId="ADAL" clId="{88BB1360-9DCB-4976-AF08-31EE5F2D64D8}" dt="2020-09-13T12:33:15.344" v="293" actId="700"/>
          <ac:spMkLst>
            <pc:docMk/>
            <pc:sldMk cId="1754695017" sldId="263"/>
            <ac:spMk id="10" creationId="{D837C614-408E-4C4E-AC56-E30AC574C229}"/>
          </ac:spMkLst>
        </pc:spChg>
        <pc:spChg chg="add mod ord">
          <ac:chgData name="Schaik, N. van (18150845)" userId="b15d19a1-b795-42e2-9370-8f2245a6075f" providerId="ADAL" clId="{88BB1360-9DCB-4976-AF08-31EE5F2D64D8}" dt="2020-09-13T12:36:12.630" v="331" actId="20577"/>
          <ac:spMkLst>
            <pc:docMk/>
            <pc:sldMk cId="1754695017" sldId="263"/>
            <ac:spMk id="13" creationId="{891A6AC5-2B91-464F-B55D-1710BFD67F33}"/>
          </ac:spMkLst>
        </pc:spChg>
        <pc:spChg chg="add mod ord">
          <ac:chgData name="Schaik, N. van (18150845)" userId="b15d19a1-b795-42e2-9370-8f2245a6075f" providerId="ADAL" clId="{88BB1360-9DCB-4976-AF08-31EE5F2D64D8}" dt="2020-09-13T12:58:34.318" v="733" actId="20577"/>
          <ac:spMkLst>
            <pc:docMk/>
            <pc:sldMk cId="1754695017" sldId="263"/>
            <ac:spMk id="14" creationId="{6F4CEFA0-1715-4540-A11D-89BF7E53D468}"/>
          </ac:spMkLst>
        </pc:spChg>
        <pc:spChg chg="add">
          <ac:chgData name="Schaik, N. van (18150845)" userId="b15d19a1-b795-42e2-9370-8f2245a6075f" providerId="ADAL" clId="{88BB1360-9DCB-4976-AF08-31EE5F2D64D8}" dt="2020-09-13T12:33:17.046" v="294" actId="26606"/>
          <ac:spMkLst>
            <pc:docMk/>
            <pc:sldMk cId="1754695017" sldId="263"/>
            <ac:spMk id="19" creationId="{2D6FBB9D-1CAA-4D05-AB33-BABDFE17B843}"/>
          </ac:spMkLst>
        </pc:spChg>
        <pc:spChg chg="add">
          <ac:chgData name="Schaik, N. van (18150845)" userId="b15d19a1-b795-42e2-9370-8f2245a6075f" providerId="ADAL" clId="{88BB1360-9DCB-4976-AF08-31EE5F2D64D8}" dt="2020-09-13T12:33:17.046" v="294" actId="26606"/>
          <ac:spMkLst>
            <pc:docMk/>
            <pc:sldMk cId="1754695017" sldId="263"/>
            <ac:spMk id="21" creationId="{04727B71-B4B6-4823-80A1-68C40B475118}"/>
          </ac:spMkLst>
        </pc:spChg>
        <pc:spChg chg="add">
          <ac:chgData name="Schaik, N. van (18150845)" userId="b15d19a1-b795-42e2-9370-8f2245a6075f" providerId="ADAL" clId="{88BB1360-9DCB-4976-AF08-31EE5F2D64D8}" dt="2020-09-13T12:33:17.046" v="294" actId="26606"/>
          <ac:spMkLst>
            <pc:docMk/>
            <pc:sldMk cId="1754695017" sldId="263"/>
            <ac:spMk id="23" creationId="{79A6DB05-9FB5-4B07-8675-74C23D4FD89D}"/>
          </ac:spMkLst>
        </pc:spChg>
        <pc:spChg chg="add">
          <ac:chgData name="Schaik, N. van (18150845)" userId="b15d19a1-b795-42e2-9370-8f2245a6075f" providerId="ADAL" clId="{88BB1360-9DCB-4976-AF08-31EE5F2D64D8}" dt="2020-09-13T12:33:17.046" v="294" actId="26606"/>
          <ac:spMkLst>
            <pc:docMk/>
            <pc:sldMk cId="1754695017" sldId="263"/>
            <ac:spMk id="25" creationId="{90D01200-0224-43C5-AB38-FB4D16B73FB7}"/>
          </ac:spMkLst>
        </pc:spChg>
        <pc:spChg chg="add">
          <ac:chgData name="Schaik, N. van (18150845)" userId="b15d19a1-b795-42e2-9370-8f2245a6075f" providerId="ADAL" clId="{88BB1360-9DCB-4976-AF08-31EE5F2D64D8}" dt="2020-09-13T12:33:17.046" v="294" actId="26606"/>
          <ac:spMkLst>
            <pc:docMk/>
            <pc:sldMk cId="1754695017" sldId="263"/>
            <ac:spMk id="27" creationId="{728A44A4-A002-4A88-9FC9-1D0566C97A47}"/>
          </ac:spMkLst>
        </pc:spChg>
        <pc:spChg chg="add">
          <ac:chgData name="Schaik, N. van (18150845)" userId="b15d19a1-b795-42e2-9370-8f2245a6075f" providerId="ADAL" clId="{88BB1360-9DCB-4976-AF08-31EE5F2D64D8}" dt="2020-09-13T12:33:17.046" v="294" actId="26606"/>
          <ac:spMkLst>
            <pc:docMk/>
            <pc:sldMk cId="1754695017" sldId="263"/>
            <ac:spMk id="29" creationId="{3E7D5C7B-DD16-401B-85CE-4AAA2A4F5136}"/>
          </ac:spMkLst>
        </pc:spChg>
        <pc:picChg chg="add mod ord">
          <ac:chgData name="Schaik, N. van (18150845)" userId="b15d19a1-b795-42e2-9370-8f2245a6075f" providerId="ADAL" clId="{88BB1360-9DCB-4976-AF08-31EE5F2D64D8}" dt="2020-09-13T12:51:50.736" v="483" actId="1076"/>
          <ac:picMkLst>
            <pc:docMk/>
            <pc:sldMk cId="1754695017" sldId="263"/>
            <ac:picMk id="12" creationId="{162707FA-5FF5-4BC0-A559-DC6428242356}"/>
          </ac:picMkLst>
        </pc:picChg>
      </pc:sldChg>
      <pc:sldChg chg="modNotesTx">
        <pc:chgData name="Schaik, N. van (18150845)" userId="b15d19a1-b795-42e2-9370-8f2245a6075f" providerId="ADAL" clId="{88BB1360-9DCB-4976-AF08-31EE5F2D64D8}" dt="2020-09-13T13:01:08.600" v="846" actId="20577"/>
        <pc:sldMkLst>
          <pc:docMk/>
          <pc:sldMk cId="1127486592" sldId="265"/>
        </pc:sldMkLst>
      </pc:sldChg>
    </pc:docChg>
  </pc:docChgLst>
  <pc:docChgLst>
    <pc:chgData name="Bhwash, J.Y. el (16095065)" userId="S::16095065@student.hhs.nl::920d9931-c2a1-49e3-8e80-6f18979016ec" providerId="AD" clId="Web-{DD34A05E-1DF9-4A10-FF1D-EE107C2B2ED4}"/>
    <pc:docChg chg="modSld">
      <pc:chgData name="Bhwash, J.Y. el (16095065)" userId="S::16095065@student.hhs.nl::920d9931-c2a1-49e3-8e80-6f18979016ec" providerId="AD" clId="Web-{DD34A05E-1DF9-4A10-FF1D-EE107C2B2ED4}" dt="2020-09-13T12:20:40.305" v="72" actId="14100"/>
      <pc:docMkLst>
        <pc:docMk/>
      </pc:docMkLst>
      <pc:sldChg chg="modSp">
        <pc:chgData name="Bhwash, J.Y. el (16095065)" userId="S::16095065@student.hhs.nl::920d9931-c2a1-49e3-8e80-6f18979016ec" providerId="AD" clId="Web-{DD34A05E-1DF9-4A10-FF1D-EE107C2B2ED4}" dt="2020-09-13T12:15:56.331" v="6" actId="20577"/>
        <pc:sldMkLst>
          <pc:docMk/>
          <pc:sldMk cId="3351439039" sldId="256"/>
        </pc:sldMkLst>
        <pc:spChg chg="mod">
          <ac:chgData name="Bhwash, J.Y. el (16095065)" userId="S::16095065@student.hhs.nl::920d9931-c2a1-49e3-8e80-6f18979016ec" providerId="AD" clId="Web-{DD34A05E-1DF9-4A10-FF1D-EE107C2B2ED4}" dt="2020-09-13T12:15:56.331" v="6" actId="20577"/>
          <ac:spMkLst>
            <pc:docMk/>
            <pc:sldMk cId="3351439039" sldId="256"/>
            <ac:spMk id="3" creationId="{00000000-0000-0000-0000-000000000000}"/>
          </ac:spMkLst>
        </pc:spChg>
      </pc:sldChg>
      <pc:sldChg chg="addSp delSp modSp mod setBg">
        <pc:chgData name="Bhwash, J.Y. el (16095065)" userId="S::16095065@student.hhs.nl::920d9931-c2a1-49e3-8e80-6f18979016ec" providerId="AD" clId="Web-{DD34A05E-1DF9-4A10-FF1D-EE107C2B2ED4}" dt="2020-09-13T12:20:40.305" v="72" actId="14100"/>
        <pc:sldMkLst>
          <pc:docMk/>
          <pc:sldMk cId="4252448504" sldId="257"/>
        </pc:sldMkLst>
        <pc:spChg chg="mod">
          <ac:chgData name="Bhwash, J.Y. el (16095065)" userId="S::16095065@student.hhs.nl::920d9931-c2a1-49e3-8e80-6f18979016ec" providerId="AD" clId="Web-{DD34A05E-1DF9-4A10-FF1D-EE107C2B2ED4}" dt="2020-09-13T12:17:38.661" v="67"/>
          <ac:spMkLst>
            <pc:docMk/>
            <pc:sldMk cId="4252448504" sldId="257"/>
            <ac:spMk id="2" creationId="{347A6E34-DD6C-4177-9973-5F74CCDFE104}"/>
          </ac:spMkLst>
        </pc:spChg>
        <pc:spChg chg="del mod">
          <ac:chgData name="Bhwash, J.Y. el (16095065)" userId="S::16095065@student.hhs.nl::920d9931-c2a1-49e3-8e80-6f18979016ec" providerId="AD" clId="Web-{DD34A05E-1DF9-4A10-FF1D-EE107C2B2ED4}" dt="2020-09-13T12:17:38.661" v="67"/>
          <ac:spMkLst>
            <pc:docMk/>
            <pc:sldMk cId="4252448504" sldId="257"/>
            <ac:spMk id="3" creationId="{438061EE-B492-4D7A-9B6D-E13A5A10CE44}"/>
          </ac:spMkLst>
        </pc:spChg>
        <pc:spChg chg="mod">
          <ac:chgData name="Bhwash, J.Y. el (16095065)" userId="S::16095065@student.hhs.nl::920d9931-c2a1-49e3-8e80-6f18979016ec" providerId="AD" clId="Web-{DD34A05E-1DF9-4A10-FF1D-EE107C2B2ED4}" dt="2020-09-13T12:17:38.661" v="67"/>
          <ac:spMkLst>
            <pc:docMk/>
            <pc:sldMk cId="4252448504" sldId="257"/>
            <ac:spMk id="4" creationId="{5C392E78-C0AB-4814-9C3A-C5BEB652436F}"/>
          </ac:spMkLst>
        </pc:spChg>
        <pc:spChg chg="add">
          <ac:chgData name="Bhwash, J.Y. el (16095065)" userId="S::16095065@student.hhs.nl::920d9931-c2a1-49e3-8e80-6f18979016ec" providerId="AD" clId="Web-{DD34A05E-1DF9-4A10-FF1D-EE107C2B2ED4}" dt="2020-09-13T12:17:38.661" v="67"/>
          <ac:spMkLst>
            <pc:docMk/>
            <pc:sldMk cId="4252448504" sldId="257"/>
            <ac:spMk id="10" creationId="{7517A47C-B2E5-4B79-8061-D74B1311AF6E}"/>
          </ac:spMkLst>
        </pc:spChg>
        <pc:spChg chg="add">
          <ac:chgData name="Bhwash, J.Y. el (16095065)" userId="S::16095065@student.hhs.nl::920d9931-c2a1-49e3-8e80-6f18979016ec" providerId="AD" clId="Web-{DD34A05E-1DF9-4A10-FF1D-EE107C2B2ED4}" dt="2020-09-13T12:17:38.661" v="67"/>
          <ac:spMkLst>
            <pc:docMk/>
            <pc:sldMk cId="4252448504" sldId="257"/>
            <ac:spMk id="12" creationId="{C505E780-2083-4CB5-A42A-5E0E2908ECC3}"/>
          </ac:spMkLst>
        </pc:spChg>
        <pc:spChg chg="add">
          <ac:chgData name="Bhwash, J.Y. el (16095065)" userId="S::16095065@student.hhs.nl::920d9931-c2a1-49e3-8e80-6f18979016ec" providerId="AD" clId="Web-{DD34A05E-1DF9-4A10-FF1D-EE107C2B2ED4}" dt="2020-09-13T12:17:38.661" v="67"/>
          <ac:spMkLst>
            <pc:docMk/>
            <pc:sldMk cId="4252448504" sldId="257"/>
            <ac:spMk id="14" creationId="{D2C0AE1C-0118-41AE-8A10-7CDCBF10E96F}"/>
          </ac:spMkLst>
        </pc:spChg>
        <pc:spChg chg="add">
          <ac:chgData name="Bhwash, J.Y. el (16095065)" userId="S::16095065@student.hhs.nl::920d9931-c2a1-49e3-8e80-6f18979016ec" providerId="AD" clId="Web-{DD34A05E-1DF9-4A10-FF1D-EE107C2B2ED4}" dt="2020-09-13T12:17:38.661" v="67"/>
          <ac:spMkLst>
            <pc:docMk/>
            <pc:sldMk cId="4252448504" sldId="257"/>
            <ac:spMk id="16" creationId="{463EEC44-1BA3-44ED-81FC-A644B04B2A44}"/>
          </ac:spMkLst>
        </pc:spChg>
        <pc:spChg chg="add del mod">
          <ac:chgData name="Bhwash, J.Y. el (16095065)" userId="S::16095065@student.hhs.nl::920d9931-c2a1-49e3-8e80-6f18979016ec" providerId="AD" clId="Web-{DD34A05E-1DF9-4A10-FF1D-EE107C2B2ED4}" dt="2020-09-13T12:18:15.537" v="69"/>
          <ac:spMkLst>
            <pc:docMk/>
            <pc:sldMk cId="4252448504" sldId="257"/>
            <ac:spMk id="37" creationId="{5A3A1471-5CC8-4E87-9B24-0CDF55BB059F}"/>
          </ac:spMkLst>
        </pc:spChg>
        <pc:graphicFrameChg chg="add del">
          <ac:chgData name="Bhwash, J.Y. el (16095065)" userId="S::16095065@student.hhs.nl::920d9931-c2a1-49e3-8e80-6f18979016ec" providerId="AD" clId="Web-{DD34A05E-1DF9-4A10-FF1D-EE107C2B2ED4}" dt="2020-09-13T12:18:15.537" v="69"/>
          <ac:graphicFrameMkLst>
            <pc:docMk/>
            <pc:sldMk cId="4252448504" sldId="257"/>
            <ac:graphicFrameMk id="6" creationId="{A3F4F9F7-3B1A-432D-B937-55E22AB80EA6}"/>
          </ac:graphicFrameMkLst>
        </pc:graphicFrameChg>
        <pc:picChg chg="add mod">
          <ac:chgData name="Bhwash, J.Y. el (16095065)" userId="S::16095065@student.hhs.nl::920d9931-c2a1-49e3-8e80-6f18979016ec" providerId="AD" clId="Web-{DD34A05E-1DF9-4A10-FF1D-EE107C2B2ED4}" dt="2020-09-13T12:20:40.305" v="72" actId="14100"/>
          <ac:picMkLst>
            <pc:docMk/>
            <pc:sldMk cId="4252448504" sldId="257"/>
            <ac:picMk id="181" creationId="{FE1F8718-1627-4148-82A8-DEAE032C548D}"/>
          </ac:picMkLst>
        </pc:picChg>
      </pc:sldChg>
    </pc:docChg>
  </pc:docChgLst>
  <pc:docChgLst>
    <pc:chgData name="Bhwash, J.Y. el (16095065)" userId="S::16095065@student.hhs.nl::920d9931-c2a1-49e3-8e80-6f18979016ec" providerId="AD" clId="Web-{3B0B8FB3-8CBC-4F11-23D2-2FA76114C748}"/>
    <pc:docChg chg="modSld">
      <pc:chgData name="Bhwash, J.Y. el (16095065)" userId="S::16095065@student.hhs.nl::920d9931-c2a1-49e3-8e80-6f18979016ec" providerId="AD" clId="Web-{3B0B8FB3-8CBC-4F11-23D2-2FA76114C748}" dt="2020-09-13T12:15:29.178" v="178" actId="20577"/>
      <pc:docMkLst>
        <pc:docMk/>
      </pc:docMkLst>
      <pc:sldChg chg="modSp">
        <pc:chgData name="Bhwash, J.Y. el (16095065)" userId="S::16095065@student.hhs.nl::920d9931-c2a1-49e3-8e80-6f18979016ec" providerId="AD" clId="Web-{3B0B8FB3-8CBC-4F11-23D2-2FA76114C748}" dt="2020-09-13T12:15:29.178" v="177" actId="20577"/>
        <pc:sldMkLst>
          <pc:docMk/>
          <pc:sldMk cId="3351439039" sldId="256"/>
        </pc:sldMkLst>
        <pc:spChg chg="mod">
          <ac:chgData name="Bhwash, J.Y. el (16095065)" userId="S::16095065@student.hhs.nl::920d9931-c2a1-49e3-8e80-6f18979016ec" providerId="AD" clId="Web-{3B0B8FB3-8CBC-4F11-23D2-2FA76114C748}" dt="2020-09-13T12:15:29.178" v="177" actId="20577"/>
          <ac:spMkLst>
            <pc:docMk/>
            <pc:sldMk cId="3351439039" sldId="256"/>
            <ac:spMk id="3" creationId="{00000000-0000-0000-0000-000000000000}"/>
          </ac:spMkLst>
        </pc:spChg>
      </pc:sldChg>
      <pc:sldChg chg="modSp">
        <pc:chgData name="Bhwash, J.Y. el (16095065)" userId="S::16095065@student.hhs.nl::920d9931-c2a1-49e3-8e80-6f18979016ec" providerId="AD" clId="Web-{3B0B8FB3-8CBC-4F11-23D2-2FA76114C748}" dt="2020-09-13T12:15:13.911" v="163" actId="20577"/>
        <pc:sldMkLst>
          <pc:docMk/>
          <pc:sldMk cId="4252448504" sldId="257"/>
        </pc:sldMkLst>
        <pc:spChg chg="mod">
          <ac:chgData name="Bhwash, J.Y. el (16095065)" userId="S::16095065@student.hhs.nl::920d9931-c2a1-49e3-8e80-6f18979016ec" providerId="AD" clId="Web-{3B0B8FB3-8CBC-4F11-23D2-2FA76114C748}" dt="2020-09-13T12:14:18.472" v="59" actId="20577"/>
          <ac:spMkLst>
            <pc:docMk/>
            <pc:sldMk cId="4252448504" sldId="257"/>
            <ac:spMk id="2" creationId="{347A6E34-DD6C-4177-9973-5F74CCDFE104}"/>
          </ac:spMkLst>
        </pc:spChg>
        <pc:spChg chg="mod">
          <ac:chgData name="Bhwash, J.Y. el (16095065)" userId="S::16095065@student.hhs.nl::920d9931-c2a1-49e3-8e80-6f18979016ec" providerId="AD" clId="Web-{3B0B8FB3-8CBC-4F11-23D2-2FA76114C748}" dt="2020-09-13T12:15:13.911" v="163" actId="20577"/>
          <ac:spMkLst>
            <pc:docMk/>
            <pc:sldMk cId="4252448504" sldId="257"/>
            <ac:spMk id="3" creationId="{438061EE-B492-4D7A-9B6D-E13A5A10CE4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4078D5-349A-4779-820F-98D8D220C69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10F49C0D-E96A-4A65-8BB2-A7D8F0094831}">
      <dgm:prSet/>
      <dgm:spPr/>
      <dgm:t>
        <a:bodyPr/>
        <a:lstStyle/>
        <a:p>
          <a:pPr>
            <a:lnSpc>
              <a:spcPct val="100000"/>
            </a:lnSpc>
          </a:pPr>
          <a:r>
            <a:rPr lang="nl-NL"/>
            <a:t>Project definition</a:t>
          </a:r>
          <a:endParaRPr lang="en-US"/>
        </a:p>
      </dgm:t>
    </dgm:pt>
    <dgm:pt modelId="{096EB0D5-1226-47EF-B644-AF78F6CD6702}" type="parTrans" cxnId="{38BAA010-382E-431E-8DB1-25F712A1086B}">
      <dgm:prSet/>
      <dgm:spPr/>
      <dgm:t>
        <a:bodyPr/>
        <a:lstStyle/>
        <a:p>
          <a:endParaRPr lang="en-US"/>
        </a:p>
      </dgm:t>
    </dgm:pt>
    <dgm:pt modelId="{833C434F-C93F-44DB-AFA0-0D9A15E318FF}" type="sibTrans" cxnId="{38BAA010-382E-431E-8DB1-25F712A1086B}">
      <dgm:prSet/>
      <dgm:spPr/>
      <dgm:t>
        <a:bodyPr/>
        <a:lstStyle/>
        <a:p>
          <a:endParaRPr lang="en-US"/>
        </a:p>
      </dgm:t>
    </dgm:pt>
    <dgm:pt modelId="{0AB98FDB-7907-4FBC-8384-C3318AE20FB1}">
      <dgm:prSet/>
      <dgm:spPr/>
      <dgm:t>
        <a:bodyPr/>
        <a:lstStyle/>
        <a:p>
          <a:pPr>
            <a:lnSpc>
              <a:spcPct val="100000"/>
            </a:lnSpc>
          </a:pPr>
          <a:r>
            <a:rPr lang="nl-NL"/>
            <a:t>Plots of last week</a:t>
          </a:r>
          <a:endParaRPr lang="en-US"/>
        </a:p>
      </dgm:t>
    </dgm:pt>
    <dgm:pt modelId="{661F6B79-D14D-457B-88AB-D0929300E463}" type="parTrans" cxnId="{51642DC2-330E-4A54-943E-35222E4A79CE}">
      <dgm:prSet/>
      <dgm:spPr/>
      <dgm:t>
        <a:bodyPr/>
        <a:lstStyle/>
        <a:p>
          <a:endParaRPr lang="en-US"/>
        </a:p>
      </dgm:t>
    </dgm:pt>
    <dgm:pt modelId="{D8BC7D21-D328-4F0D-A001-7334A440DB04}" type="sibTrans" cxnId="{51642DC2-330E-4A54-943E-35222E4A79CE}">
      <dgm:prSet/>
      <dgm:spPr/>
      <dgm:t>
        <a:bodyPr/>
        <a:lstStyle/>
        <a:p>
          <a:endParaRPr lang="en-US"/>
        </a:p>
      </dgm:t>
    </dgm:pt>
    <dgm:pt modelId="{2F772D60-3D33-4B82-AFC0-4947AAF3D0B6}">
      <dgm:prSet/>
      <dgm:spPr/>
      <dgm:t>
        <a:bodyPr/>
        <a:lstStyle/>
        <a:p>
          <a:pPr>
            <a:lnSpc>
              <a:spcPct val="100000"/>
            </a:lnSpc>
          </a:pPr>
          <a:r>
            <a:rPr lang="nl-NL"/>
            <a:t>Messy Data</a:t>
          </a:r>
          <a:endParaRPr lang="en-US"/>
        </a:p>
      </dgm:t>
    </dgm:pt>
    <dgm:pt modelId="{73EEF673-98F9-415F-AA42-357C5393033B}" type="parTrans" cxnId="{6046CDC3-2B58-444A-91AD-95A1C7CC9E2E}">
      <dgm:prSet/>
      <dgm:spPr/>
      <dgm:t>
        <a:bodyPr/>
        <a:lstStyle/>
        <a:p>
          <a:endParaRPr lang="en-US"/>
        </a:p>
      </dgm:t>
    </dgm:pt>
    <dgm:pt modelId="{512BA71C-108A-43D7-BBA6-1B5D8C4FC5E9}" type="sibTrans" cxnId="{6046CDC3-2B58-444A-91AD-95A1C7CC9E2E}">
      <dgm:prSet/>
      <dgm:spPr/>
      <dgm:t>
        <a:bodyPr/>
        <a:lstStyle/>
        <a:p>
          <a:endParaRPr lang="en-US"/>
        </a:p>
      </dgm:t>
    </dgm:pt>
    <dgm:pt modelId="{0AAEA96D-3D83-438B-BE5F-BC6C74ED4173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nl-NL"/>
            <a:t>Plans</a:t>
          </a:r>
          <a:r>
            <a:rPr lang="nl-NL">
              <a:latin typeface="Neue Haas Grotesk Text Pro"/>
            </a:rPr>
            <a:t> for </a:t>
          </a:r>
          <a:r>
            <a:rPr lang="nl-NL"/>
            <a:t>this week</a:t>
          </a:r>
          <a:endParaRPr lang="en-US"/>
        </a:p>
      </dgm:t>
    </dgm:pt>
    <dgm:pt modelId="{D260287E-48F2-4773-9D4E-53391DC14363}" type="parTrans" cxnId="{770BBD48-31C2-474F-AB1F-ECD52F06191C}">
      <dgm:prSet/>
      <dgm:spPr/>
      <dgm:t>
        <a:bodyPr/>
        <a:lstStyle/>
        <a:p>
          <a:endParaRPr lang="en-US"/>
        </a:p>
      </dgm:t>
    </dgm:pt>
    <dgm:pt modelId="{749CB510-4624-40A8-A3C4-171B68C1BC2C}" type="sibTrans" cxnId="{770BBD48-31C2-474F-AB1F-ECD52F06191C}">
      <dgm:prSet/>
      <dgm:spPr/>
      <dgm:t>
        <a:bodyPr/>
        <a:lstStyle/>
        <a:p>
          <a:endParaRPr lang="en-US"/>
        </a:p>
      </dgm:t>
    </dgm:pt>
    <dgm:pt modelId="{4960F611-27A7-4691-8846-710C4819405B}" type="pres">
      <dgm:prSet presAssocID="{374078D5-349A-4779-820F-98D8D220C690}" presName="root" presStyleCnt="0">
        <dgm:presLayoutVars>
          <dgm:dir/>
          <dgm:resizeHandles val="exact"/>
        </dgm:presLayoutVars>
      </dgm:prSet>
      <dgm:spPr/>
    </dgm:pt>
    <dgm:pt modelId="{34E6EE3B-CB1A-4106-AB04-CB818706BED9}" type="pres">
      <dgm:prSet presAssocID="{10F49C0D-E96A-4A65-8BB2-A7D8F0094831}" presName="compNode" presStyleCnt="0"/>
      <dgm:spPr/>
    </dgm:pt>
    <dgm:pt modelId="{C8D28EFB-2555-4AA4-835B-0352ACDC2F1C}" type="pres">
      <dgm:prSet presAssocID="{10F49C0D-E96A-4A65-8BB2-A7D8F0094831}" presName="bgRect" presStyleLbl="bgShp" presStyleIdx="0" presStyleCnt="4"/>
      <dgm:spPr/>
    </dgm:pt>
    <dgm:pt modelId="{1D27C123-8AA9-47FE-8096-DBCC5E666353}" type="pres">
      <dgm:prSet presAssocID="{10F49C0D-E96A-4A65-8BB2-A7D8F0094831}" presName="iconRect" presStyleLbl="node1" presStyleIdx="0" presStyleCnt="4"/>
      <dgm:spPr>
        <a:blipFill>
          <a:blip xmlns:r="http://schemas.openxmlformats.org/officeDocument/2006/relationships"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gm:spPr>
      <dgm:extLst>
        <a:ext uri="{E40237B7-FDA0-4F09-8148-C483321AD2D9}">
          <dgm14:cNvPr xmlns:dgm14="http://schemas.microsoft.com/office/drawing/2010/diagram" id="0" name="" descr="Pen"/>
        </a:ext>
      </dgm:extLst>
    </dgm:pt>
    <dgm:pt modelId="{26B99455-8AB7-4C12-A4C7-21DB9678A8C8}" type="pres">
      <dgm:prSet presAssocID="{10F49C0D-E96A-4A65-8BB2-A7D8F0094831}" presName="spaceRect" presStyleCnt="0"/>
      <dgm:spPr/>
    </dgm:pt>
    <dgm:pt modelId="{AE6A5017-755D-4CF6-9369-C93F41CA73D8}" type="pres">
      <dgm:prSet presAssocID="{10F49C0D-E96A-4A65-8BB2-A7D8F0094831}" presName="parTx" presStyleLbl="revTx" presStyleIdx="0" presStyleCnt="4">
        <dgm:presLayoutVars>
          <dgm:chMax val="0"/>
          <dgm:chPref val="0"/>
        </dgm:presLayoutVars>
      </dgm:prSet>
      <dgm:spPr/>
    </dgm:pt>
    <dgm:pt modelId="{0959CF31-8903-44B2-A29E-07D88C8378A4}" type="pres">
      <dgm:prSet presAssocID="{833C434F-C93F-44DB-AFA0-0D9A15E318FF}" presName="sibTrans" presStyleCnt="0"/>
      <dgm:spPr/>
    </dgm:pt>
    <dgm:pt modelId="{1860CAA2-EA47-4A90-B7B4-11D05BBA5A0B}" type="pres">
      <dgm:prSet presAssocID="{0AB98FDB-7907-4FBC-8384-C3318AE20FB1}" presName="compNode" presStyleCnt="0"/>
      <dgm:spPr/>
    </dgm:pt>
    <dgm:pt modelId="{30080056-A2D8-4300-B576-90CC6BBEFCA3}" type="pres">
      <dgm:prSet presAssocID="{0AB98FDB-7907-4FBC-8384-C3318AE20FB1}" presName="bgRect" presStyleLbl="bgShp" presStyleIdx="1" presStyleCnt="4"/>
      <dgm:spPr/>
    </dgm:pt>
    <dgm:pt modelId="{A041254A-99C3-4340-A1A3-86CC7172D2D4}" type="pres">
      <dgm:prSet presAssocID="{0AB98FDB-7907-4FBC-8384-C3318AE20FB1}" presName="iconRect" presStyleLbl="node1" presStyleIdx="1" presStyleCnt="4"/>
      <dgm:spPr>
        <a:blipFill>
          <a:blip xmlns:r="http://schemas.openxmlformats.org/officeDocument/2006/relationships"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reidingsdiagram"/>
        </a:ext>
      </dgm:extLst>
    </dgm:pt>
    <dgm:pt modelId="{13BF04B7-0A6F-4A90-A532-FA5ED507E69A}" type="pres">
      <dgm:prSet presAssocID="{0AB98FDB-7907-4FBC-8384-C3318AE20FB1}" presName="spaceRect" presStyleCnt="0"/>
      <dgm:spPr/>
    </dgm:pt>
    <dgm:pt modelId="{84D79AD9-8CF5-4FFA-B837-9668A20E740C}" type="pres">
      <dgm:prSet presAssocID="{0AB98FDB-7907-4FBC-8384-C3318AE20FB1}" presName="parTx" presStyleLbl="revTx" presStyleIdx="1" presStyleCnt="4">
        <dgm:presLayoutVars>
          <dgm:chMax val="0"/>
          <dgm:chPref val="0"/>
        </dgm:presLayoutVars>
      </dgm:prSet>
      <dgm:spPr/>
    </dgm:pt>
    <dgm:pt modelId="{1F96B7DC-B527-44FB-A05E-229D9811C136}" type="pres">
      <dgm:prSet presAssocID="{D8BC7D21-D328-4F0D-A001-7334A440DB04}" presName="sibTrans" presStyleCnt="0"/>
      <dgm:spPr/>
    </dgm:pt>
    <dgm:pt modelId="{AC45888B-4768-4A51-844D-599136493163}" type="pres">
      <dgm:prSet presAssocID="{2F772D60-3D33-4B82-AFC0-4947AAF3D0B6}" presName="compNode" presStyleCnt="0"/>
      <dgm:spPr/>
    </dgm:pt>
    <dgm:pt modelId="{D414E45B-D12D-496F-894B-BB711F91FDEA}" type="pres">
      <dgm:prSet presAssocID="{2F772D60-3D33-4B82-AFC0-4947AAF3D0B6}" presName="bgRect" presStyleLbl="bgShp" presStyleIdx="2" presStyleCnt="4"/>
      <dgm:spPr/>
    </dgm:pt>
    <dgm:pt modelId="{2FEEF4A3-FF1F-4132-8CA0-3D4DAFE9E27E}" type="pres">
      <dgm:prSet presAssocID="{2F772D60-3D33-4B82-AFC0-4947AAF3D0B6}" presName="iconRect" presStyleLbl="node1" presStyleIdx="2" presStyleCnt="4"/>
      <dgm:spPr>
        <a:blipFill>
          <a:blip xmlns:r="http://schemas.openxmlformats.org/officeDocument/2006/relationships"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A9E8256-BDF6-409A-B1AB-C0A830728C61}" type="pres">
      <dgm:prSet presAssocID="{2F772D60-3D33-4B82-AFC0-4947AAF3D0B6}" presName="spaceRect" presStyleCnt="0"/>
      <dgm:spPr/>
    </dgm:pt>
    <dgm:pt modelId="{535FE460-DCDF-446F-BB3C-7B0233A4BCA8}" type="pres">
      <dgm:prSet presAssocID="{2F772D60-3D33-4B82-AFC0-4947AAF3D0B6}" presName="parTx" presStyleLbl="revTx" presStyleIdx="2" presStyleCnt="4">
        <dgm:presLayoutVars>
          <dgm:chMax val="0"/>
          <dgm:chPref val="0"/>
        </dgm:presLayoutVars>
      </dgm:prSet>
      <dgm:spPr/>
    </dgm:pt>
    <dgm:pt modelId="{8E2A338D-AFDC-4A56-88DD-58AA07BA9B22}" type="pres">
      <dgm:prSet presAssocID="{512BA71C-108A-43D7-BBA6-1B5D8C4FC5E9}" presName="sibTrans" presStyleCnt="0"/>
      <dgm:spPr/>
    </dgm:pt>
    <dgm:pt modelId="{3859437B-7517-468F-8DB1-0112571CA4A7}" type="pres">
      <dgm:prSet presAssocID="{0AAEA96D-3D83-438B-BE5F-BC6C74ED4173}" presName="compNode" presStyleCnt="0"/>
      <dgm:spPr/>
    </dgm:pt>
    <dgm:pt modelId="{6A654C60-F946-4CB1-A8E7-1943101622C5}" type="pres">
      <dgm:prSet presAssocID="{0AAEA96D-3D83-438B-BE5F-BC6C74ED4173}" presName="bgRect" presStyleLbl="bgShp" presStyleIdx="3" presStyleCnt="4"/>
      <dgm:spPr/>
    </dgm:pt>
    <dgm:pt modelId="{D54FD41F-19D3-4839-B0EA-AEC5A6C247D9}" type="pres">
      <dgm:prSet presAssocID="{0AAEA96D-3D83-438B-BE5F-BC6C74ED4173}" presName="iconRect" presStyleLbl="node1" presStyleIdx="3" presStyleCnt="4"/>
      <dgm:spPr>
        <a:blipFill>
          <a:blip xmlns:r="http://schemas.openxmlformats.org/officeDocument/2006/relationships"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AB9E3877-C401-4690-8D78-CABD9B9FE16C}" type="pres">
      <dgm:prSet presAssocID="{0AAEA96D-3D83-438B-BE5F-BC6C74ED4173}" presName="spaceRect" presStyleCnt="0"/>
      <dgm:spPr/>
    </dgm:pt>
    <dgm:pt modelId="{1F4593D9-C95A-4523-9565-D35D6C03E0A9}" type="pres">
      <dgm:prSet presAssocID="{0AAEA96D-3D83-438B-BE5F-BC6C74ED417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135EC04-2C03-493A-87D0-A095E1E78E8C}" type="presOf" srcId="{374078D5-349A-4779-820F-98D8D220C690}" destId="{4960F611-27A7-4691-8846-710C4819405B}" srcOrd="0" destOrd="0" presId="urn:microsoft.com/office/officeart/2018/2/layout/IconVerticalSolidList"/>
    <dgm:cxn modelId="{38BAA010-382E-431E-8DB1-25F712A1086B}" srcId="{374078D5-349A-4779-820F-98D8D220C690}" destId="{10F49C0D-E96A-4A65-8BB2-A7D8F0094831}" srcOrd="0" destOrd="0" parTransId="{096EB0D5-1226-47EF-B644-AF78F6CD6702}" sibTransId="{833C434F-C93F-44DB-AFA0-0D9A15E318FF}"/>
    <dgm:cxn modelId="{BA4D2967-74EA-4B1F-969B-4BFEC76C3198}" type="presOf" srcId="{10F49C0D-E96A-4A65-8BB2-A7D8F0094831}" destId="{AE6A5017-755D-4CF6-9369-C93F41CA73D8}" srcOrd="0" destOrd="0" presId="urn:microsoft.com/office/officeart/2018/2/layout/IconVerticalSolidList"/>
    <dgm:cxn modelId="{87F78A48-7CE6-43DF-A27E-BF7D85BB458D}" type="presOf" srcId="{0AAEA96D-3D83-438B-BE5F-BC6C74ED4173}" destId="{1F4593D9-C95A-4523-9565-D35D6C03E0A9}" srcOrd="0" destOrd="0" presId="urn:microsoft.com/office/officeart/2018/2/layout/IconVerticalSolidList"/>
    <dgm:cxn modelId="{770BBD48-31C2-474F-AB1F-ECD52F06191C}" srcId="{374078D5-349A-4779-820F-98D8D220C690}" destId="{0AAEA96D-3D83-438B-BE5F-BC6C74ED4173}" srcOrd="3" destOrd="0" parTransId="{D260287E-48F2-4773-9D4E-53391DC14363}" sibTransId="{749CB510-4624-40A8-A3C4-171B68C1BC2C}"/>
    <dgm:cxn modelId="{8417EFB9-C29A-4D58-A0AC-A3476231E4E6}" type="presOf" srcId="{2F772D60-3D33-4B82-AFC0-4947AAF3D0B6}" destId="{535FE460-DCDF-446F-BB3C-7B0233A4BCA8}" srcOrd="0" destOrd="0" presId="urn:microsoft.com/office/officeart/2018/2/layout/IconVerticalSolidList"/>
    <dgm:cxn modelId="{51642DC2-330E-4A54-943E-35222E4A79CE}" srcId="{374078D5-349A-4779-820F-98D8D220C690}" destId="{0AB98FDB-7907-4FBC-8384-C3318AE20FB1}" srcOrd="1" destOrd="0" parTransId="{661F6B79-D14D-457B-88AB-D0929300E463}" sibTransId="{D8BC7D21-D328-4F0D-A001-7334A440DB04}"/>
    <dgm:cxn modelId="{6046CDC3-2B58-444A-91AD-95A1C7CC9E2E}" srcId="{374078D5-349A-4779-820F-98D8D220C690}" destId="{2F772D60-3D33-4B82-AFC0-4947AAF3D0B6}" srcOrd="2" destOrd="0" parTransId="{73EEF673-98F9-415F-AA42-357C5393033B}" sibTransId="{512BA71C-108A-43D7-BBA6-1B5D8C4FC5E9}"/>
    <dgm:cxn modelId="{50AAAACF-3781-4EB7-885C-335F5FC35375}" type="presOf" srcId="{0AB98FDB-7907-4FBC-8384-C3318AE20FB1}" destId="{84D79AD9-8CF5-4FFA-B837-9668A20E740C}" srcOrd="0" destOrd="0" presId="urn:microsoft.com/office/officeart/2018/2/layout/IconVerticalSolidList"/>
    <dgm:cxn modelId="{15B2B525-037B-46CA-93BA-2DF9A8790017}" type="presParOf" srcId="{4960F611-27A7-4691-8846-710C4819405B}" destId="{34E6EE3B-CB1A-4106-AB04-CB818706BED9}" srcOrd="0" destOrd="0" presId="urn:microsoft.com/office/officeart/2018/2/layout/IconVerticalSolidList"/>
    <dgm:cxn modelId="{38C25EBE-BE42-483D-BA68-E670141C3EA8}" type="presParOf" srcId="{34E6EE3B-CB1A-4106-AB04-CB818706BED9}" destId="{C8D28EFB-2555-4AA4-835B-0352ACDC2F1C}" srcOrd="0" destOrd="0" presId="urn:microsoft.com/office/officeart/2018/2/layout/IconVerticalSolidList"/>
    <dgm:cxn modelId="{4BF230D7-FE71-401A-8349-AC2C30BB112B}" type="presParOf" srcId="{34E6EE3B-CB1A-4106-AB04-CB818706BED9}" destId="{1D27C123-8AA9-47FE-8096-DBCC5E666353}" srcOrd="1" destOrd="0" presId="urn:microsoft.com/office/officeart/2018/2/layout/IconVerticalSolidList"/>
    <dgm:cxn modelId="{7B85BB50-F605-4697-B942-843A1B166712}" type="presParOf" srcId="{34E6EE3B-CB1A-4106-AB04-CB818706BED9}" destId="{26B99455-8AB7-4C12-A4C7-21DB9678A8C8}" srcOrd="2" destOrd="0" presId="urn:microsoft.com/office/officeart/2018/2/layout/IconVerticalSolidList"/>
    <dgm:cxn modelId="{EBC225F4-9FB0-410F-9B46-9DC86DCFF127}" type="presParOf" srcId="{34E6EE3B-CB1A-4106-AB04-CB818706BED9}" destId="{AE6A5017-755D-4CF6-9369-C93F41CA73D8}" srcOrd="3" destOrd="0" presId="urn:microsoft.com/office/officeart/2018/2/layout/IconVerticalSolidList"/>
    <dgm:cxn modelId="{3422F02A-8E9D-437B-B00B-8520D976E153}" type="presParOf" srcId="{4960F611-27A7-4691-8846-710C4819405B}" destId="{0959CF31-8903-44B2-A29E-07D88C8378A4}" srcOrd="1" destOrd="0" presId="urn:microsoft.com/office/officeart/2018/2/layout/IconVerticalSolidList"/>
    <dgm:cxn modelId="{C1D884F7-BE50-4342-8069-C4D3D0194B1D}" type="presParOf" srcId="{4960F611-27A7-4691-8846-710C4819405B}" destId="{1860CAA2-EA47-4A90-B7B4-11D05BBA5A0B}" srcOrd="2" destOrd="0" presId="urn:microsoft.com/office/officeart/2018/2/layout/IconVerticalSolidList"/>
    <dgm:cxn modelId="{B883E21D-C881-4524-9931-FBAA2C35C621}" type="presParOf" srcId="{1860CAA2-EA47-4A90-B7B4-11D05BBA5A0B}" destId="{30080056-A2D8-4300-B576-90CC6BBEFCA3}" srcOrd="0" destOrd="0" presId="urn:microsoft.com/office/officeart/2018/2/layout/IconVerticalSolidList"/>
    <dgm:cxn modelId="{57E48ED6-1E60-449A-B5BC-A8344F48B24F}" type="presParOf" srcId="{1860CAA2-EA47-4A90-B7B4-11D05BBA5A0B}" destId="{A041254A-99C3-4340-A1A3-86CC7172D2D4}" srcOrd="1" destOrd="0" presId="urn:microsoft.com/office/officeart/2018/2/layout/IconVerticalSolidList"/>
    <dgm:cxn modelId="{9BC5366A-7514-4EEC-9876-20D7285B3C19}" type="presParOf" srcId="{1860CAA2-EA47-4A90-B7B4-11D05BBA5A0B}" destId="{13BF04B7-0A6F-4A90-A532-FA5ED507E69A}" srcOrd="2" destOrd="0" presId="urn:microsoft.com/office/officeart/2018/2/layout/IconVerticalSolidList"/>
    <dgm:cxn modelId="{AD9AB0A4-9DAD-48E7-8FE1-C593FC65764B}" type="presParOf" srcId="{1860CAA2-EA47-4A90-B7B4-11D05BBA5A0B}" destId="{84D79AD9-8CF5-4FFA-B837-9668A20E740C}" srcOrd="3" destOrd="0" presId="urn:microsoft.com/office/officeart/2018/2/layout/IconVerticalSolidList"/>
    <dgm:cxn modelId="{75DF8FE0-B6A3-434F-9BFD-167BBCB498B4}" type="presParOf" srcId="{4960F611-27A7-4691-8846-710C4819405B}" destId="{1F96B7DC-B527-44FB-A05E-229D9811C136}" srcOrd="3" destOrd="0" presId="urn:microsoft.com/office/officeart/2018/2/layout/IconVerticalSolidList"/>
    <dgm:cxn modelId="{9CBF018B-9FEA-469B-B0DE-CB55CA218C08}" type="presParOf" srcId="{4960F611-27A7-4691-8846-710C4819405B}" destId="{AC45888B-4768-4A51-844D-599136493163}" srcOrd="4" destOrd="0" presId="urn:microsoft.com/office/officeart/2018/2/layout/IconVerticalSolidList"/>
    <dgm:cxn modelId="{5E4B699E-5926-421F-B6B5-B9B0EE90153C}" type="presParOf" srcId="{AC45888B-4768-4A51-844D-599136493163}" destId="{D414E45B-D12D-496F-894B-BB711F91FDEA}" srcOrd="0" destOrd="0" presId="urn:microsoft.com/office/officeart/2018/2/layout/IconVerticalSolidList"/>
    <dgm:cxn modelId="{D2798404-061C-44CF-AA42-5247FC5A6F31}" type="presParOf" srcId="{AC45888B-4768-4A51-844D-599136493163}" destId="{2FEEF4A3-FF1F-4132-8CA0-3D4DAFE9E27E}" srcOrd="1" destOrd="0" presId="urn:microsoft.com/office/officeart/2018/2/layout/IconVerticalSolidList"/>
    <dgm:cxn modelId="{6BBA0AFD-8CC6-4EB2-9894-F07F7A7FD601}" type="presParOf" srcId="{AC45888B-4768-4A51-844D-599136493163}" destId="{4A9E8256-BDF6-409A-B1AB-C0A830728C61}" srcOrd="2" destOrd="0" presId="urn:microsoft.com/office/officeart/2018/2/layout/IconVerticalSolidList"/>
    <dgm:cxn modelId="{13292FB3-6C6C-4FF9-A2F6-B2D1713CBCE6}" type="presParOf" srcId="{AC45888B-4768-4A51-844D-599136493163}" destId="{535FE460-DCDF-446F-BB3C-7B0233A4BCA8}" srcOrd="3" destOrd="0" presId="urn:microsoft.com/office/officeart/2018/2/layout/IconVerticalSolidList"/>
    <dgm:cxn modelId="{EB24BE76-AAB7-41A1-932F-563A24269640}" type="presParOf" srcId="{4960F611-27A7-4691-8846-710C4819405B}" destId="{8E2A338D-AFDC-4A56-88DD-58AA07BA9B22}" srcOrd="5" destOrd="0" presId="urn:microsoft.com/office/officeart/2018/2/layout/IconVerticalSolidList"/>
    <dgm:cxn modelId="{FAE5F40A-32EE-4C05-9ACB-B884689C21D9}" type="presParOf" srcId="{4960F611-27A7-4691-8846-710C4819405B}" destId="{3859437B-7517-468F-8DB1-0112571CA4A7}" srcOrd="6" destOrd="0" presId="urn:microsoft.com/office/officeart/2018/2/layout/IconVerticalSolidList"/>
    <dgm:cxn modelId="{6E6DD22E-8379-4689-A8D6-C12F4686616E}" type="presParOf" srcId="{3859437B-7517-468F-8DB1-0112571CA4A7}" destId="{6A654C60-F946-4CB1-A8E7-1943101622C5}" srcOrd="0" destOrd="0" presId="urn:microsoft.com/office/officeart/2018/2/layout/IconVerticalSolidList"/>
    <dgm:cxn modelId="{BE87015C-1528-404F-8C61-CB52DA64354B}" type="presParOf" srcId="{3859437B-7517-468F-8DB1-0112571CA4A7}" destId="{D54FD41F-19D3-4839-B0EA-AEC5A6C247D9}" srcOrd="1" destOrd="0" presId="urn:microsoft.com/office/officeart/2018/2/layout/IconVerticalSolidList"/>
    <dgm:cxn modelId="{7026F695-7D76-40CC-A069-38E36E29D4DF}" type="presParOf" srcId="{3859437B-7517-468F-8DB1-0112571CA4A7}" destId="{AB9E3877-C401-4690-8D78-CABD9B9FE16C}" srcOrd="2" destOrd="0" presId="urn:microsoft.com/office/officeart/2018/2/layout/IconVerticalSolidList"/>
    <dgm:cxn modelId="{C7B22B95-611F-4A0F-83ED-5B37C989C318}" type="presParOf" srcId="{3859437B-7517-468F-8DB1-0112571CA4A7}" destId="{1F4593D9-C95A-4523-9565-D35D6C03E0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28EFB-2555-4AA4-835B-0352ACDC2F1C}">
      <dsp:nvSpPr>
        <dsp:cNvPr id="0" name=""/>
        <dsp:cNvSpPr/>
      </dsp:nvSpPr>
      <dsp:spPr>
        <a:xfrm>
          <a:off x="0" y="2288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27C123-8AA9-47FE-8096-DBCC5E666353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6A5017-755D-4CF6-9369-C93F41CA73D8}">
      <dsp:nvSpPr>
        <dsp:cNvPr id="0" name=""/>
        <dsp:cNvSpPr/>
      </dsp:nvSpPr>
      <dsp:spPr>
        <a:xfrm>
          <a:off x="1339618" y="2288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/>
            <a:t>Project definition</a:t>
          </a:r>
          <a:endParaRPr lang="en-US" sz="2200" kern="1200"/>
        </a:p>
      </dsp:txBody>
      <dsp:txXfrm>
        <a:off x="1339618" y="2288"/>
        <a:ext cx="5024605" cy="1159843"/>
      </dsp:txXfrm>
    </dsp:sp>
    <dsp:sp modelId="{30080056-A2D8-4300-B576-90CC6BBEFCA3}">
      <dsp:nvSpPr>
        <dsp:cNvPr id="0" name=""/>
        <dsp:cNvSpPr/>
      </dsp:nvSpPr>
      <dsp:spPr>
        <a:xfrm>
          <a:off x="0" y="1452092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41254A-99C3-4340-A1A3-86CC7172D2D4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79AD9-8CF5-4FFA-B837-9668A20E740C}">
      <dsp:nvSpPr>
        <dsp:cNvPr id="0" name=""/>
        <dsp:cNvSpPr/>
      </dsp:nvSpPr>
      <dsp:spPr>
        <a:xfrm>
          <a:off x="1339618" y="1452092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/>
            <a:t>Plots of last week</a:t>
          </a:r>
          <a:endParaRPr lang="en-US" sz="2200" kern="1200"/>
        </a:p>
      </dsp:txBody>
      <dsp:txXfrm>
        <a:off x="1339618" y="1452092"/>
        <a:ext cx="5024605" cy="1159843"/>
      </dsp:txXfrm>
    </dsp:sp>
    <dsp:sp modelId="{D414E45B-D12D-496F-894B-BB711F91FDEA}">
      <dsp:nvSpPr>
        <dsp:cNvPr id="0" name=""/>
        <dsp:cNvSpPr/>
      </dsp:nvSpPr>
      <dsp:spPr>
        <a:xfrm>
          <a:off x="0" y="2901896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EEF4A3-FF1F-4132-8CA0-3D4DAFE9E27E}">
      <dsp:nvSpPr>
        <dsp:cNvPr id="0" name=""/>
        <dsp:cNvSpPr/>
      </dsp:nvSpPr>
      <dsp:spPr>
        <a:xfrm>
          <a:off x="350852" y="3162861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FE460-DCDF-446F-BB3C-7B0233A4BCA8}">
      <dsp:nvSpPr>
        <dsp:cNvPr id="0" name=""/>
        <dsp:cNvSpPr/>
      </dsp:nvSpPr>
      <dsp:spPr>
        <a:xfrm>
          <a:off x="1339618" y="2901896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/>
            <a:t>Messy Data</a:t>
          </a:r>
          <a:endParaRPr lang="en-US" sz="2200" kern="1200"/>
        </a:p>
      </dsp:txBody>
      <dsp:txXfrm>
        <a:off x="1339618" y="2901896"/>
        <a:ext cx="5024605" cy="1159843"/>
      </dsp:txXfrm>
    </dsp:sp>
    <dsp:sp modelId="{6A654C60-F946-4CB1-A8E7-1943101622C5}">
      <dsp:nvSpPr>
        <dsp:cNvPr id="0" name=""/>
        <dsp:cNvSpPr/>
      </dsp:nvSpPr>
      <dsp:spPr>
        <a:xfrm>
          <a:off x="0" y="4351700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4FD41F-19D3-4839-B0EA-AEC5A6C247D9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593D9-C95A-4523-9565-D35D6C03E0A9}">
      <dsp:nvSpPr>
        <dsp:cNvPr id="0" name=""/>
        <dsp:cNvSpPr/>
      </dsp:nvSpPr>
      <dsp:spPr>
        <a:xfrm>
          <a:off x="1339618" y="4351700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/>
            <a:t>Plans</a:t>
          </a:r>
          <a:r>
            <a:rPr lang="nl-NL" sz="2200" kern="1200">
              <a:latin typeface="Neue Haas Grotesk Text Pro"/>
            </a:rPr>
            <a:t> for </a:t>
          </a:r>
          <a:r>
            <a:rPr lang="nl-NL" sz="2200" kern="1200"/>
            <a:t>this week</a:t>
          </a:r>
          <a:endParaRPr lang="en-US" sz="2200" kern="1200"/>
        </a:p>
      </dsp:txBody>
      <dsp:txXfrm>
        <a:off x="1339618" y="4351700"/>
        <a:ext cx="5024605" cy="1159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0BD67-15BA-4AE4-8E5F-C960D755012F}" type="datetimeFigureOut">
              <a:rPr lang="nl-NL" smtClean="0"/>
              <a:t>14-9-2020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05C88-D913-48D4-A1E9-87D13D54D0C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6186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Afgelopen week was de </a:t>
            </a:r>
            <a:r>
              <a:rPr lang="nl-NL" err="1"/>
              <a:t>defenitie</a:t>
            </a:r>
            <a:r>
              <a:rPr lang="nl-NL"/>
              <a:t> van het project onduidelijk. Dit is de huidige definitie van ons project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05C88-D913-48D4-A1E9-87D13D54D0CF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0030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Conversie 2d array is onhandig door </a:t>
            </a:r>
            <a:r>
              <a:rPr lang="nl-NL" err="1"/>
              <a:t>colom</a:t>
            </a:r>
            <a:r>
              <a:rPr lang="nl-NL"/>
              <a:t> namen. Word kijken voor een betere oplossing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05C88-D913-48D4-A1E9-87D13D54D0CF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3133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7C02C2A1-1E22-460F-B5CC-53391ED97CE2}" type="datetime1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510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C218-9B2A-4F3C-9378-B5FD531BEB2C}" type="datetime1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27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1F5A8-DA21-45FF-AA59-E57072ECE5D3}" type="datetime1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9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00B24A9-0961-45C5-B5B6-BD59C82DB655}" type="datetime1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76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BDF5-B25F-4752-B433-4B98822A754E}" type="datetime1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9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D44BFEA-039D-402B-BD6E-A844A8CCE086}" type="datetime1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2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96C96A2-9B79-4618-9095-55B17F326701}" type="datetime1">
              <a:rPr lang="en-US" smtClean="0"/>
              <a:t>9/14/2020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99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ADACA-F5A0-4607-9EC0-EDC2497789CA}" type="datetime1">
              <a:rPr lang="en-US" smtClean="0"/>
              <a:t>9/14/2020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9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8190-FF33-410C-BC94-4176F983FAA6}" type="datetime1">
              <a:rPr lang="en-US" smtClean="0"/>
              <a:t>9/14/2020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33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DA8B61C2-8DF2-423F-80C4-A353267C3EE2}" type="datetime1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1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53D72BD6-EC63-413C-9364-0CB1DBD67A7F}" type="datetime1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00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467FE-9BD8-4249-96CF-AB8641843460}" type="datetime1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6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46C0AD-5DDB-4E24-AB96-BC2563775C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-234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21734" y="397565"/>
            <a:ext cx="11545482" cy="1755573"/>
          </a:xfrm>
        </p:spPr>
        <p:txBody>
          <a:bodyPr anchor="t">
            <a:normAutofit/>
          </a:bodyPr>
          <a:lstStyle/>
          <a:p>
            <a:r>
              <a:rPr lang="nl-NL" sz="3200">
                <a:solidFill>
                  <a:schemeClr val="bg1"/>
                </a:solidFill>
              </a:rPr>
              <a:t>Zero net energy </a:t>
            </a:r>
            <a:r>
              <a:rPr lang="nl-NL" sz="3200" err="1">
                <a:solidFill>
                  <a:schemeClr val="bg1"/>
                </a:solidFill>
              </a:rPr>
              <a:t>housing</a:t>
            </a:r>
            <a:endParaRPr lang="nl-NL" sz="3200">
              <a:solidFill>
                <a:schemeClr val="bg1"/>
              </a:solidFill>
            </a:endParaRPr>
          </a:p>
          <a:p>
            <a:r>
              <a:rPr lang="nl-NL" sz="2000" err="1">
                <a:solidFill>
                  <a:schemeClr val="bg1"/>
                </a:solidFill>
              </a:rPr>
              <a:t>Levy</a:t>
            </a:r>
            <a:r>
              <a:rPr lang="nl-NL" sz="2000">
                <a:solidFill>
                  <a:schemeClr val="bg1"/>
                </a:solidFill>
              </a:rPr>
              <a:t> Duivenvoorden	Niels van Drunen 	</a:t>
            </a:r>
            <a:r>
              <a:rPr lang="nl-NL" sz="2000" err="1">
                <a:solidFill>
                  <a:schemeClr val="bg1"/>
                </a:solidFill>
              </a:rPr>
              <a:t>Jefry</a:t>
            </a:r>
            <a:r>
              <a:rPr lang="nl-NL" sz="2000">
                <a:solidFill>
                  <a:schemeClr val="bg1"/>
                </a:solidFill>
              </a:rPr>
              <a:t> el </a:t>
            </a:r>
            <a:r>
              <a:rPr lang="nl-NL" sz="2000" err="1">
                <a:solidFill>
                  <a:schemeClr val="bg1"/>
                </a:solidFill>
              </a:rPr>
              <a:t>Bhwash</a:t>
            </a:r>
            <a:br>
              <a:rPr lang="de-DE" sz="2000"/>
            </a:br>
            <a:r>
              <a:rPr lang="de-DE" sz="2000">
                <a:solidFill>
                  <a:schemeClr val="bg1"/>
                </a:solidFill>
              </a:rPr>
              <a:t>Niels van Schaik	Amin Mansouri</a:t>
            </a:r>
            <a:endParaRPr lang="nl-NL" sz="200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534655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1733" y="2306963"/>
            <a:ext cx="11545482" cy="3670255"/>
          </a:xfrm>
        </p:spPr>
        <p:txBody>
          <a:bodyPr anchor="b">
            <a:normAutofit/>
          </a:bodyPr>
          <a:lstStyle/>
          <a:p>
            <a:r>
              <a:rPr lang="de-DE" sz="11500">
                <a:solidFill>
                  <a:schemeClr val="bg1"/>
                </a:solidFill>
              </a:rPr>
              <a:t>Team Zero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F3BC0E1-98D0-460B-9E93-6D31264B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3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7A6E34-DD6C-4177-9973-5F74CCDFE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nl-NL" err="1"/>
              <a:t>Today</a:t>
            </a:r>
            <a:r>
              <a:rPr lang="nl-NL"/>
              <a:t>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C392E78-C0AB-4814-9C3A-C5BEB6524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11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6" name="Tijdelijke aanduiding voor inhoud 2">
            <a:extLst>
              <a:ext uri="{FF2B5EF4-FFF2-40B4-BE49-F238E27FC236}">
                <a16:creationId xmlns:a16="http://schemas.microsoft.com/office/drawing/2014/main" id="{A3F4F9F7-3B1A-432D-B937-55E22AB80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4604067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2448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891A6AC5-2B91-464F-B55D-1710BFD6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200"/>
              <a:t>Project definition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6F4CEFA0-1715-4540-A11D-89BF7E53D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3355848"/>
            <a:ext cx="6268770" cy="28254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Predict the power usage and generation, one day in advance.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Create a model to use the prediction to yield a maximum amount of profit for the user using Factory Zero’s system.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12" name="Tijdelijke aanduiding voor inhoud 11" descr="Pen">
            <a:extLst>
              <a:ext uri="{FF2B5EF4-FFF2-40B4-BE49-F238E27FC236}">
                <a16:creationId xmlns:a16="http://schemas.microsoft.com/office/drawing/2014/main" id="{162707FA-5FF5-4BC0-A559-DC64282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2E4C8B5-E5FD-4F53-AAA8-199B7A69E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6424" y="6356350"/>
            <a:ext cx="285292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695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Freeform: Shape 37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BD119-7008-498D-AB58-F09D267D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Plots of </a:t>
            </a:r>
            <a:br>
              <a:rPr lang="en-US" sz="4800"/>
            </a:br>
            <a:r>
              <a:rPr lang="en-US" sz="4800"/>
              <a:t>Last week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raphic 20" descr="Scatterplot">
            <a:extLst>
              <a:ext uri="{FF2B5EF4-FFF2-40B4-BE49-F238E27FC236}">
                <a16:creationId xmlns:a16="http://schemas.microsoft.com/office/drawing/2014/main" id="{DEFADB01-765D-412B-B365-B2937EA33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1084" y="625684"/>
            <a:ext cx="5455380" cy="54553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9A5F5-9F86-4B97-854F-66D6063EA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1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CB4-7920-4B04-8E3B-7BC0298F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solar energy of one of the houses</a:t>
            </a:r>
          </a:p>
        </p:txBody>
      </p:sp>
      <p:pic>
        <p:nvPicPr>
          <p:cNvPr id="5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A1D16-86C6-4696-A56B-0172FAB41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478024"/>
            <a:ext cx="5541264" cy="36941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D6372-DAD9-43D5-9783-863F7826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6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4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4" name="Rectangle 48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F4E02-45FA-43FA-9C3F-1C84BC821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The solar energy of 120 houses</a:t>
            </a:r>
          </a:p>
        </p:txBody>
      </p:sp>
      <p:sp useBgFill="1">
        <p:nvSpPr>
          <p:cNvPr id="56" name="Rectangle 50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2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14E7A56-701C-46BC-9596-1E00850CE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434" y="2913601"/>
            <a:ext cx="4871720" cy="3187838"/>
          </a:xfrm>
          <a:prstGeom prst="rect">
            <a:avLst/>
          </a:prstGeom>
        </p:spPr>
      </p:pic>
      <p:pic>
        <p:nvPicPr>
          <p:cNvPr id="5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0682FA6-3979-42F1-B85C-F1904F9ED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89" y="2601330"/>
            <a:ext cx="5140656" cy="34313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62D45-AD46-4C4C-B25E-0260127E8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57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A0B0-829F-4DEC-A09E-13F2D23D3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Messy Data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E127AD-9E2C-4FBD-AE6B-C5224F8E1EB8}"/>
              </a:ext>
            </a:extLst>
          </p:cNvPr>
          <p:cNvSpPr txBox="1"/>
          <p:nvPr/>
        </p:nvSpPr>
        <p:spPr>
          <a:xfrm>
            <a:off x="612648" y="3355848"/>
            <a:ext cx="6268770" cy="282549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Data was checked in June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Data is in XLSX Format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Time to read </a:t>
            </a:r>
            <a:r>
              <a:rPr lang="en-US">
                <a:ea typeface="+mn-lt"/>
                <a:cs typeface="+mn-lt"/>
              </a:rPr>
              <a:t>120 files</a:t>
            </a:r>
            <a:r>
              <a:rPr lang="en-US"/>
              <a:t> is ~15 minutes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Conversion to 2-D NumPy arrays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4" name="Graphic 4" descr="Bar chart">
            <a:extLst>
              <a:ext uri="{FF2B5EF4-FFF2-40B4-BE49-F238E27FC236}">
                <a16:creationId xmlns:a16="http://schemas.microsoft.com/office/drawing/2014/main" id="{35D9D83C-4196-4E3E-9A61-96363F8BB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188387-768F-42BD-8C5A-09335994C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6424" y="6356350"/>
            <a:ext cx="285292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486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0F5310-E370-4D3B-838B-1483A41FA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Plans for this week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864DE29-65F6-47A1-BDA4-681377B884D4}"/>
              </a:ext>
            </a:extLst>
          </p:cNvPr>
          <p:cNvSpPr txBox="1"/>
          <p:nvPr/>
        </p:nvSpPr>
        <p:spPr>
          <a:xfrm>
            <a:off x="612648" y="3355848"/>
            <a:ext cx="6268770" cy="2825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Meetings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/>
              <a:t>Datacamp</a:t>
            </a:r>
            <a:endParaRPr lang="en-US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Read the report and replicate interesting graphs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Convert the Data to a more efficient format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9" name="Graphic 8" descr="Presentatie met controlelijst">
            <a:extLst>
              <a:ext uri="{FF2B5EF4-FFF2-40B4-BE49-F238E27FC236}">
                <a16:creationId xmlns:a16="http://schemas.microsoft.com/office/drawing/2014/main" id="{F08C0DFD-7099-438E-A923-724292279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A631FD2-A849-47F9-9786-011760302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6424" y="6356350"/>
            <a:ext cx="285292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364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88333A4-5D5B-4DC9-958D-D4E4AE9B6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05" y="1442172"/>
            <a:ext cx="11767592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Questions / Suggestions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FCCE16-0F75-4EF9-899E-839BC989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7486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24413B"/>
      </a:dk2>
      <a:lt2>
        <a:srgbClr val="EDECF0"/>
      </a:lt2>
      <a:accent1>
        <a:srgbClr val="A2A475"/>
      </a:accent1>
      <a:accent2>
        <a:srgbClr val="8BA86A"/>
      </a:accent2>
      <a:accent3>
        <a:srgbClr val="7FAA7A"/>
      </a:accent3>
      <a:accent4>
        <a:srgbClr val="6EAF82"/>
      </a:accent4>
      <a:accent5>
        <a:srgbClr val="79A99B"/>
      </a:accent5>
      <a:accent6>
        <a:srgbClr val="70A9B2"/>
      </a:accent6>
      <a:hlink>
        <a:srgbClr val="827FBA"/>
      </a:hlink>
      <a:folHlink>
        <a:srgbClr val="878787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05DC5FA2CD4D45B9CD42A6B514858C" ma:contentTypeVersion="8" ma:contentTypeDescription="Een nieuw document maken." ma:contentTypeScope="" ma:versionID="57449a41285c1c1ebd3ba66dd30dacb2">
  <xsd:schema xmlns:xsd="http://www.w3.org/2001/XMLSchema" xmlns:xs="http://www.w3.org/2001/XMLSchema" xmlns:p="http://schemas.microsoft.com/office/2006/metadata/properties" xmlns:ns2="af1cbe13-d713-41da-91d7-4caeb8f4af9c" targetNamespace="http://schemas.microsoft.com/office/2006/metadata/properties" ma:root="true" ma:fieldsID="3ad76c5f7ada4da4875558ce333cd8e1" ns2:_="">
    <xsd:import namespace="af1cbe13-d713-41da-91d7-4caeb8f4af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cbe13-d713-41da-91d7-4caeb8f4a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C526726-80B6-4FED-8B53-D16F0CE77A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31C6E5-19ED-42F0-9394-9C1AA389D92E}">
  <ds:schemaRefs>
    <ds:schemaRef ds:uri="af1cbe13-d713-41da-91d7-4caeb8f4af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CB83FB1-A519-4E99-8EF4-6873DE49258D}">
  <ds:schemaRefs>
    <ds:schemaRef ds:uri="af1cbe13-d713-41da-91d7-4caeb8f4af9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Breedbeeld</PresentationFormat>
  <Slides>9</Slides>
  <Notes>2</Notes>
  <HiddenSlides>0</HiddenSlide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0" baseType="lpstr">
      <vt:lpstr>AccentBoxVTI</vt:lpstr>
      <vt:lpstr>Team Zero</vt:lpstr>
      <vt:lpstr>Today:</vt:lpstr>
      <vt:lpstr>Project definition</vt:lpstr>
      <vt:lpstr>Plots of  Last week</vt:lpstr>
      <vt:lpstr>The solar energy of one of the houses</vt:lpstr>
      <vt:lpstr>The solar energy of 120 houses</vt:lpstr>
      <vt:lpstr>Messy Data</vt:lpstr>
      <vt:lpstr>Plans for this week</vt:lpstr>
      <vt:lpstr>Questions / Suggestions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Zero</dc:title>
  <dc:creator>Schaik, N. van (18150845)</dc:creator>
  <cp:revision>4</cp:revision>
  <dcterms:created xsi:type="dcterms:W3CDTF">2020-09-13T12:33:17Z</dcterms:created>
  <dcterms:modified xsi:type="dcterms:W3CDTF">2020-09-14T08:06:25Z</dcterms:modified>
</cp:coreProperties>
</file>